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9" autoAdjust="0"/>
  </p:normalViewPr>
  <p:slideViewPr>
    <p:cSldViewPr>
      <p:cViewPr varScale="1">
        <p:scale>
          <a:sx n="73" d="100"/>
          <a:sy n="7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C53B-88FF-438F-A578-A4D1065FC717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64F23-84C4-4E77-9223-DB2A6D5B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4F23-84C4-4E77-9223-DB2A6D5B05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2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4F23-84C4-4E77-9223-DB2A6D5B05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6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воротничок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4F23-84C4-4E77-9223-DB2A6D5B05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2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4F23-84C4-4E77-9223-DB2A6D5B05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салфетка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4F23-84C4-4E77-9223-DB2A6D5B05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6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2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4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1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2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0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0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0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3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E3C8-7F48-4B6A-819A-FFBCC7EB5A83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7121-C5CA-4B79-BBC4-5D688558C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04255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Calibri" panose="020F0502020204030204" pitchFamily="34" charset="0"/>
              </a:rPr>
              <a:t>Вологодское кружево</a:t>
            </a:r>
            <a:endParaRPr lang="ru-RU" sz="6000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568952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Выполнила </a:t>
            </a:r>
            <a:r>
              <a:rPr lang="ru-RU" sz="2400" dirty="0" err="1" smtClean="0">
                <a:solidFill>
                  <a:srgbClr val="FF0000"/>
                </a:solidFill>
              </a:rPr>
              <a:t>Прусова</a:t>
            </a:r>
            <a:r>
              <a:rPr lang="ru-RU" sz="2400" dirty="0" smtClean="0">
                <a:solidFill>
                  <a:srgbClr val="FF0000"/>
                </a:solidFill>
              </a:rPr>
              <a:t> Евгения </a:t>
            </a:r>
            <a:r>
              <a:rPr lang="ru-RU" sz="2000" dirty="0" smtClean="0">
                <a:solidFill>
                  <a:srgbClr val="FF0000"/>
                </a:solidFill>
              </a:rPr>
              <a:t>– ученица 8 </a:t>
            </a:r>
            <a:r>
              <a:rPr lang="ru-RU" sz="2000" dirty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 класса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АОУ гимназии № 13 г. Долгопрудного Московской области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Руководитель </a:t>
            </a:r>
            <a:r>
              <a:rPr lang="ru-RU" sz="2400" dirty="0" err="1" smtClean="0">
                <a:solidFill>
                  <a:srgbClr val="FF0000"/>
                </a:solidFill>
              </a:rPr>
              <a:t>Ясова</a:t>
            </a:r>
            <a:r>
              <a:rPr lang="ru-RU" sz="2400" dirty="0" smtClean="0">
                <a:solidFill>
                  <a:srgbClr val="FF0000"/>
                </a:solidFill>
              </a:rPr>
              <a:t> Н.Ю.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535"/>
            <a:ext cx="3826768" cy="72008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История возникновения промысла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816424" cy="56886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Кружевоплетение как народный промысел возникло в первой четверти Х</a:t>
            </a:r>
            <a:r>
              <a:rPr lang="en-US" sz="1800" dirty="0" smtClean="0"/>
              <a:t>I</a:t>
            </a:r>
            <a:r>
              <a:rPr lang="ru-RU" sz="1800" dirty="0" smtClean="0"/>
              <a:t>Х века на русском Севере – в Вологде. В помещичьих </a:t>
            </a:r>
            <a:r>
              <a:rPr lang="ru-RU" sz="1800" dirty="0"/>
              <a:t>усадьбах губернии </a:t>
            </a:r>
            <a:r>
              <a:rPr lang="ru-RU" sz="1800" dirty="0" smtClean="0"/>
              <a:t>находились  маленькие «фабрики", поставлявшие кружевные изделия в Санкт-Петербург и Москву. Одна из таких фабрик была основана помещицей Засецкой недалеко от Вологды в селе Ковырино в 20-е годы XIX века. Там крепостные девушки выплетали тончайшее кружево для отделки платьев и белья, подражая западноевропейским узорам. </a:t>
            </a:r>
            <a:r>
              <a:rPr lang="ru-RU" sz="1800" dirty="0"/>
              <a:t>Со временем из помещичьих мастерских плетение кружев </a:t>
            </a:r>
            <a:r>
              <a:rPr lang="ru-RU" sz="1800" dirty="0" smtClean="0"/>
              <a:t>распространилось среди простых людей и </a:t>
            </a:r>
            <a:r>
              <a:rPr lang="ru-RU" sz="1800" dirty="0"/>
              <a:t>стало одним из видов народного </a:t>
            </a:r>
            <a:r>
              <a:rPr lang="ru-RU" sz="1800" dirty="0" smtClean="0"/>
              <a:t>искусства.</a:t>
            </a:r>
            <a:endParaRPr lang="ru-RU" sz="18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320480" cy="6480720"/>
          </a:xfrm>
        </p:spPr>
      </p:pic>
    </p:spTree>
    <p:extLst>
      <p:ext uri="{BB962C8B-B14F-4D97-AF65-F5344CB8AC3E}">
        <p14:creationId xmlns:p14="http://schemas.microsoft.com/office/powerpoint/2010/main" val="3170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826768" cy="8740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Плетение на коклюшках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826768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Кружево плетётся  </a:t>
            </a:r>
            <a:r>
              <a:rPr lang="ru-RU" sz="2000" dirty="0" smtClean="0"/>
              <a:t>на к</a:t>
            </a:r>
            <a:r>
              <a:rPr lang="ru-RU" sz="2000" b="1" dirty="0" smtClean="0"/>
              <a:t>оклю́шках.</a:t>
            </a:r>
            <a:r>
              <a:rPr lang="ru-RU" sz="2000" dirty="0" smtClean="0"/>
              <a:t> Это деревянная </a:t>
            </a:r>
            <a:r>
              <a:rPr lang="ru-RU" sz="2000" dirty="0"/>
              <a:t>катушка с ручкой, на которую наматываются </a:t>
            </a:r>
            <a:r>
              <a:rPr lang="ru-RU" sz="2000" dirty="0" smtClean="0"/>
              <a:t>нитки. Коклюшки изготавливаются из дерева (береза, ясень, клен, бук).Кроме коклюшек</a:t>
            </a:r>
            <a:r>
              <a:rPr lang="ru-RU" sz="2000" dirty="0"/>
              <a:t>, для плетения кружева </a:t>
            </a:r>
            <a:r>
              <a:rPr lang="ru-RU" sz="2000" dirty="0" smtClean="0"/>
              <a:t>мастерице необходимы </a:t>
            </a:r>
            <a:r>
              <a:rPr lang="ru-RU" sz="2000" dirty="0"/>
              <a:t>другие инструменты: подставка (станок), </a:t>
            </a:r>
            <a:r>
              <a:rPr lang="ru-RU" sz="2000" dirty="0" smtClean="0"/>
              <a:t>подушка-  валик ( куфтырь ), </a:t>
            </a:r>
            <a:r>
              <a:rPr lang="ru-RU" sz="2000" dirty="0"/>
              <a:t>рисунок кружевного узора (сколок</a:t>
            </a:r>
            <a:r>
              <a:rPr lang="ru-RU" sz="2000" dirty="0" smtClean="0"/>
              <a:t>), </a:t>
            </a:r>
            <a:r>
              <a:rPr lang="ru-RU" sz="2000" dirty="0"/>
              <a:t>булавки</a:t>
            </a:r>
            <a:r>
              <a:rPr lang="ru-RU" sz="2000" dirty="0" smtClean="0"/>
              <a:t>. </a:t>
            </a:r>
            <a:r>
              <a:rPr lang="ru-RU" sz="2000" dirty="0"/>
              <a:t>Для плетения кружев используют хлопчатобумажные, шёлковые, льняные, шерстяные и капроновые нитки. М</a:t>
            </a:r>
            <a:r>
              <a:rPr lang="ru-RU" sz="2000" dirty="0" smtClean="0"/>
              <a:t>атериал </a:t>
            </a:r>
            <a:r>
              <a:rPr lang="ru-RU" sz="2000" dirty="0"/>
              <a:t>для вологодских кружев – лён, отбеленный или суровый.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248472" cy="6480720"/>
          </a:xfrm>
        </p:spPr>
      </p:pic>
    </p:spTree>
    <p:extLst>
      <p:ext uri="{BB962C8B-B14F-4D97-AF65-F5344CB8AC3E}">
        <p14:creationId xmlns:p14="http://schemas.microsoft.com/office/powerpoint/2010/main" val="27213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30" y="116632"/>
            <a:ext cx="3828502" cy="4916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Музей кружева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83" y="116632"/>
            <a:ext cx="4078016" cy="3312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493" y="692696"/>
            <a:ext cx="3815439" cy="52174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В 2010 году в Вологде был открыт Музей </a:t>
            </a:r>
            <a:r>
              <a:rPr lang="ru-RU" sz="2000" dirty="0" smtClean="0"/>
              <a:t>кружева на территории Кремля. В музее представлены работы русских и западноевропейских кружевниц. Музей бережно хранит традицию кружевоплетения на Вологодской земле.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3" y="3573016"/>
            <a:ext cx="3815439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41" y="3573017"/>
            <a:ext cx="4078015" cy="31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588636" cy="3194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88432" cy="46437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8602"/>
            <a:ext cx="4588636" cy="32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188640"/>
            <a:ext cx="733702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4" y="188640"/>
            <a:ext cx="701314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206"/>
            <a:ext cx="4649143" cy="3093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3960440" cy="35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164</Words>
  <Application>Microsoft Office PowerPoint</Application>
  <PresentationFormat>Экран (4:3)</PresentationFormat>
  <Paragraphs>18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Вологодское кружево</vt:lpstr>
      <vt:lpstr>История возникновения промысла </vt:lpstr>
      <vt:lpstr>Плетение на коклюшках</vt:lpstr>
      <vt:lpstr>Музей кружева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Волгодское кружево</dc:title>
  <dc:creator>User</dc:creator>
  <cp:lastModifiedBy>FS</cp:lastModifiedBy>
  <cp:revision>37</cp:revision>
  <dcterms:created xsi:type="dcterms:W3CDTF">2018-11-04T17:49:56Z</dcterms:created>
  <dcterms:modified xsi:type="dcterms:W3CDTF">2018-11-30T10:59:59Z</dcterms:modified>
</cp:coreProperties>
</file>