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4" r:id="rId10"/>
    <p:sldId id="265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953039"/>
            <a:ext cx="8915399" cy="194470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Народные промыслы России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8507" y="4777379"/>
            <a:ext cx="8156105" cy="11262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Выполнил:              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Топалов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Богдан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ученик 8А класса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АОУ гимназии №13 г. Долгопрудного Московской области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Руководитель:       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Ясова</a:t>
            </a:r>
            <a:r>
              <a:rPr lang="ru-RU" sz="2400" b="1" dirty="0" smtClean="0">
                <a:solidFill>
                  <a:srgbClr val="FF0000"/>
                </a:solidFill>
              </a:rPr>
              <a:t> Н.Ю.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563562"/>
            <a:ext cx="8868664" cy="593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686" y="2831374"/>
            <a:ext cx="6864438" cy="39300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8496" y="431800"/>
            <a:ext cx="967203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Абрамцево-Кудринская </a:t>
            </a:r>
            <a:r>
              <a:rPr lang="ru-RU" sz="2000" b="1" dirty="0" smtClean="0">
                <a:solidFill>
                  <a:srgbClr val="FF0000"/>
                </a:solidFill>
              </a:rPr>
              <a:t>резьба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Резьба, ставшая промыслом, появилась в усадьбе Абрамцево, недалеко от Москвы в девятнадцатом веке. Её название – Абрамцево-Кудринская резьба. Резчики учились и работали в столярно-резчицкой мастерской, там же им преподавали живопись и рисунок. Так небольшая мастерская стала основой будущего промысла, отличающегося своеобразным стилем резьбы.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72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648" y="400040"/>
            <a:ext cx="97675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err="1">
                <a:solidFill>
                  <a:srgbClr val="FF0000"/>
                </a:solidFill>
              </a:rPr>
              <a:t>Филимоновская</a:t>
            </a:r>
            <a:r>
              <a:rPr lang="ru-RU" sz="2000" b="1" u="sng" dirty="0">
                <a:solidFill>
                  <a:srgbClr val="FF0000"/>
                </a:solidFill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игрушка</a:t>
            </a:r>
          </a:p>
          <a:p>
            <a:pPr algn="ctr"/>
            <a:endParaRPr lang="ru-RU" sz="2000" b="1" u="sng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Производство </a:t>
            </a:r>
            <a:r>
              <a:rPr lang="ru-RU" b="1" dirty="0" err="1">
                <a:solidFill>
                  <a:srgbClr val="0070C0"/>
                </a:solidFill>
              </a:rPr>
              <a:t>филимоновских</a:t>
            </a:r>
            <a:r>
              <a:rPr lang="ru-RU" b="1" dirty="0">
                <a:solidFill>
                  <a:srgbClr val="0070C0"/>
                </a:solidFill>
              </a:rPr>
              <a:t> игрушек возникло на базе производства посуды из глины, залегающей вблизи села Филимоново. Эти игрушки – разнообразные свистульки. Отличительная особенность – удлинённая форма изделий, что связано с особенностями местной глины. Роспись свистулек </a:t>
            </a:r>
            <a:r>
              <a:rPr lang="ru-RU" b="1" dirty="0" smtClean="0">
                <a:solidFill>
                  <a:srgbClr val="0070C0"/>
                </a:solidFill>
              </a:rPr>
              <a:t> по </a:t>
            </a:r>
            <a:r>
              <a:rPr lang="ru-RU" b="1" dirty="0">
                <a:solidFill>
                  <a:srgbClr val="0070C0"/>
                </a:solidFill>
              </a:rPr>
              <a:t>сей день ведут только гусиным пером.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04562" y="2769920"/>
            <a:ext cx="8152327" cy="39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2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Open Sans"/>
              </a:rPr>
              <a:t>Самые известные народные промыслы в </a:t>
            </a:r>
            <a:r>
              <a:rPr lang="ru-RU" b="1" dirty="0" smtClean="0">
                <a:solidFill>
                  <a:srgbClr val="FF0000"/>
                </a:solidFill>
                <a:latin typeface="Open Sans"/>
              </a:rPr>
              <a:t>Росси</a:t>
            </a:r>
            <a:r>
              <a:rPr lang="ru-RU" b="1" dirty="0">
                <a:solidFill>
                  <a:srgbClr val="FF0000"/>
                </a:solidFill>
                <a:latin typeface="Open Sans"/>
              </a:rPr>
              <a:t>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738648"/>
            <a:ext cx="8933667" cy="473835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Народные промыслы дошли до нас с давних времён – роспись, резьба, кружево, однако есть и новые народные промыслы. Чаще всего они начинались с крестьянского бытового искусства.</a:t>
            </a:r>
          </a:p>
          <a:p>
            <a:pPr marL="457200" lvl="1" indent="0">
              <a:buNone/>
            </a:pPr>
            <a:endParaRPr lang="ru-RU" b="1" i="1" dirty="0"/>
          </a:p>
          <a:p>
            <a:pPr marL="457200" lvl="1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62" y="2743200"/>
            <a:ext cx="7907628" cy="39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812" y="246857"/>
            <a:ext cx="3505199" cy="976312"/>
          </a:xfrm>
        </p:spPr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Художественная роспись в России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862" y="2009105"/>
            <a:ext cx="9646276" cy="433973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0712" y="412125"/>
            <a:ext cx="6097588" cy="1815920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1800" b="1" dirty="0">
                <a:solidFill>
                  <a:srgbClr val="0070C0"/>
                </a:solidFill>
              </a:rPr>
              <a:t>Деревянные, металлические изделия, детские игрушки и мебель расписывали на Руси испокон веков. Технология в различных регионах страны значительно отличалась друг от друга. Далее подробно о самых известных видах росписи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15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Городецкая роспись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4150" y="143223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Городецкая </a:t>
            </a:r>
            <a:r>
              <a:rPr lang="ru-RU" b="1" dirty="0">
                <a:solidFill>
                  <a:srgbClr val="0070C0"/>
                </a:solidFill>
              </a:rPr>
              <a:t>роспись зародилась в Поволжье, в деревнях Нижегородской губернии. Они были расположены неподалёку от крупного села под названием Городец. Там проходили ярмарки, на которых торговали изделиями мастеров. Отсюда и появилось название – Городецкая роспись.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594" y="2923504"/>
            <a:ext cx="8757634" cy="37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Полховско-Майданская</a:t>
            </a:r>
            <a:r>
              <a:rPr lang="ru-RU" b="1" dirty="0">
                <a:solidFill>
                  <a:srgbClr val="FF0000"/>
                </a:solidFill>
              </a:rPr>
              <a:t> роспись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0312" y="1264555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Место рождения </a:t>
            </a:r>
            <a:r>
              <a:rPr lang="ru-RU" b="1" dirty="0" err="1">
                <a:solidFill>
                  <a:srgbClr val="0070C0"/>
                </a:solidFill>
              </a:rPr>
              <a:t>Полховско-Майданской</a:t>
            </a:r>
            <a:r>
              <a:rPr lang="ru-RU" b="1" dirty="0">
                <a:solidFill>
                  <a:srgbClr val="0070C0"/>
                </a:solidFill>
              </a:rPr>
              <a:t> росписи – юг Нижегородской области. Там, в селе </a:t>
            </a:r>
            <a:r>
              <a:rPr lang="ru-RU" b="1" dirty="0" err="1">
                <a:solidFill>
                  <a:srgbClr val="0070C0"/>
                </a:solidFill>
              </a:rPr>
              <a:t>Полховский</a:t>
            </a:r>
            <a:r>
              <a:rPr lang="ru-RU" b="1" dirty="0">
                <a:solidFill>
                  <a:srgbClr val="0070C0"/>
                </a:solidFill>
              </a:rPr>
              <a:t> Майдан, посёлке Вознесенское и деревне </a:t>
            </a:r>
            <a:r>
              <a:rPr lang="ru-RU" b="1" dirty="0" err="1">
                <a:solidFill>
                  <a:srgbClr val="0070C0"/>
                </a:solidFill>
              </a:rPr>
              <a:t>Крутец</a:t>
            </a:r>
            <a:r>
              <a:rPr lang="ru-RU" b="1" dirty="0">
                <a:solidFill>
                  <a:srgbClr val="0070C0"/>
                </a:solidFill>
              </a:rPr>
              <a:t> находится центр этой росписи. Возникла она всего сто лет назад на базе развитого в тех местах токарного промысла. Мастера расписывали матрёшек, детские игрушки, грибы, пасхальные яйца, при этом использовали только четыре цвета – зелёный, синий, жёлтый и красный.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3013656"/>
            <a:ext cx="5753100" cy="37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980" y="92839"/>
            <a:ext cx="102140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</a:rPr>
              <a:t>Роспись </a:t>
            </a:r>
            <a:r>
              <a:rPr lang="ru-RU" sz="2000" b="1" u="sng" dirty="0" err="1" smtClean="0">
                <a:solidFill>
                  <a:srgbClr val="FF0000"/>
                </a:solidFill>
              </a:rPr>
              <a:t>Жостово</a:t>
            </a:r>
            <a:endParaRPr lang="ru-RU" sz="2000" b="1" u="sng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Жостовская</a:t>
            </a:r>
            <a:r>
              <a:rPr lang="ru-RU" sz="2000" b="1" dirty="0">
                <a:solidFill>
                  <a:srgbClr val="0070C0"/>
                </a:solidFill>
              </a:rPr>
              <a:t> роспись – это лаковая роспись на подносах, которая появилась в тысяча восемьсот двадцать пятом году. Такие подносы делают на фабрике в селе </a:t>
            </a:r>
            <a:r>
              <a:rPr lang="ru-RU" sz="2000" b="1" dirty="0" err="1">
                <a:solidFill>
                  <a:srgbClr val="0070C0"/>
                </a:solidFill>
              </a:rPr>
              <a:t>Жостово</a:t>
            </a:r>
            <a:r>
              <a:rPr lang="ru-RU" sz="2000" b="1" dirty="0">
                <a:solidFill>
                  <a:srgbClr val="0070C0"/>
                </a:solidFill>
              </a:rPr>
              <a:t> и в городе Нижний Тагил. Главное отличие этого промысла – обилие красок, несравнимые ни с чем тона, реалистичность всех элементов.</a:t>
            </a:r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805" y="2189408"/>
            <a:ext cx="6645499" cy="44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55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Гжель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933" y="1210614"/>
            <a:ext cx="9851780" cy="23580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Гжельская роспись, как понятно из названия, возникла в городе Гжель. Её узоры – это преимущественно цветочные узоры и простые геометрические орнаменты, выполненные кобальтовой ярко-синей краской на белоснежном фоне. Город Гжель – центр производства изделий из керамики. Во многом это и стало причиной появления своей неповторимой росписи в этом городе. Гжельский художественный промысел не молод, корни его уходят в четырнадцатый век. Именно тогда открыли </a:t>
            </a:r>
            <a:r>
              <a:rPr lang="ru-RU" b="1" dirty="0" err="1">
                <a:solidFill>
                  <a:srgbClr val="0070C0"/>
                </a:solidFill>
              </a:rPr>
              <a:t>Кудиновское</a:t>
            </a:r>
            <a:r>
              <a:rPr lang="ru-RU" b="1" dirty="0">
                <a:solidFill>
                  <a:srgbClr val="0070C0"/>
                </a:solidFill>
              </a:rPr>
              <a:t> месторождение глины.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371" y="3361386"/>
            <a:ext cx="6069539" cy="335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59" y="154546"/>
            <a:ext cx="9396082" cy="65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2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8349" y="399346"/>
            <a:ext cx="8203843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Русские ремесла, ставшие </a:t>
            </a:r>
            <a:r>
              <a:rPr lang="ru-RU" b="1" u="sng" dirty="0" smtClean="0">
                <a:solidFill>
                  <a:srgbClr val="FF0000"/>
                </a:solidFill>
              </a:rPr>
              <a:t>промыслами</a:t>
            </a:r>
          </a:p>
          <a:p>
            <a:r>
              <a:rPr lang="ru-RU" dirty="0" smtClean="0"/>
              <a:t> </a:t>
            </a:r>
            <a:r>
              <a:rPr lang="ru-RU" sz="2000" b="1" dirty="0">
                <a:solidFill>
                  <a:srgbClr val="0070C0"/>
                </a:solidFill>
              </a:rPr>
              <a:t>Порой промыслами становились русские ремёсла. Они возникали, когда изделия народного ремесла ставили на поток. Известно об изготовлении из глины игрушек, об особенной резьбе по дереву, о кружевном мастерстве и так далее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Дымковская </a:t>
            </a:r>
            <a:r>
              <a:rPr lang="ru-RU" sz="2000" b="1" dirty="0" smtClean="0">
                <a:solidFill>
                  <a:srgbClr val="FF0000"/>
                </a:solidFill>
              </a:rPr>
              <a:t>игрушка</a:t>
            </a:r>
          </a:p>
          <a:p>
            <a:r>
              <a:rPr lang="ru-RU" sz="2000" dirty="0" smtClean="0"/>
              <a:t> </a:t>
            </a:r>
            <a:r>
              <a:rPr lang="ru-RU" sz="2000" b="1" dirty="0">
                <a:solidFill>
                  <a:srgbClr val="0070C0"/>
                </a:solidFill>
              </a:rPr>
              <a:t>Рядом с городом Вятка была слобода Дымково, сейчас - это один из районов города. В слободе Дымково в девятнадцатом веке появились расписанные керамические игрушки для детей. Залежи глины и песка в тех местах стали причиной изготовления мастерами глиняных кувшинов и крынок. На потеху детям изготавливали яркие весёлые игрушки. Лепкой и росписью игрушек занимались исключительно женщины либо дети. Узор на дымковской игрушке всегда геометрический, состоящий из кругов, полос, клеток. Кроме своеобразной росписи игрушка выделяется тем, что её отделывают золотом.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4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</TotalTime>
  <Words>583</Words>
  <Application>Microsoft Office PowerPoint</Application>
  <PresentationFormat>Произвольный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Народные промыслы России</vt:lpstr>
      <vt:lpstr>Самые известные народные промыслы в России </vt:lpstr>
      <vt:lpstr>Художественная роспись в России </vt:lpstr>
      <vt:lpstr>Городецкая роспись </vt:lpstr>
      <vt:lpstr>Полховско-Майданская роспись </vt:lpstr>
      <vt:lpstr>Презентация PowerPoint</vt:lpstr>
      <vt:lpstr>Гжель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промыслы</dc:title>
  <dc:creator>ирина</dc:creator>
  <cp:lastModifiedBy>FS</cp:lastModifiedBy>
  <cp:revision>16</cp:revision>
  <dcterms:created xsi:type="dcterms:W3CDTF">2018-11-08T19:03:39Z</dcterms:created>
  <dcterms:modified xsi:type="dcterms:W3CDTF">2018-11-29T06:53:49Z</dcterms:modified>
</cp:coreProperties>
</file>