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8" r:id="rId2"/>
    <p:sldId id="273" r:id="rId3"/>
    <p:sldId id="274" r:id="rId4"/>
    <p:sldId id="278" r:id="rId5"/>
    <p:sldId id="275" r:id="rId6"/>
    <p:sldId id="277" r:id="rId7"/>
    <p:sldId id="279" r:id="rId8"/>
    <p:sldId id="281" r:id="rId9"/>
    <p:sldId id="282" r:id="rId10"/>
    <p:sldId id="285" r:id="rId11"/>
    <p:sldId id="286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56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B3EFE-2449-4554-9B22-17BB59C408F2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D25A1-5510-4A6B-AA2C-7072C66F0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5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56AE-39E8-4294-AAE8-CF6B24041D6F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D43AB-24C1-4F7A-90D6-921D9031A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56AE-39E8-4294-AAE8-CF6B24041D6F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3AB-24C1-4F7A-90D6-921D9031A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56AE-39E8-4294-AAE8-CF6B24041D6F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3AB-24C1-4F7A-90D6-921D9031A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D556AE-39E8-4294-AAE8-CF6B24041D6F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F4D43AB-24C1-4F7A-90D6-921D9031A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56AE-39E8-4294-AAE8-CF6B24041D6F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3AB-24C1-4F7A-90D6-921D9031A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56AE-39E8-4294-AAE8-CF6B24041D6F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3AB-24C1-4F7A-90D6-921D9031A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3AB-24C1-4F7A-90D6-921D9031A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56AE-39E8-4294-AAE8-CF6B24041D6F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56AE-39E8-4294-AAE8-CF6B24041D6F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3AB-24C1-4F7A-90D6-921D9031A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56AE-39E8-4294-AAE8-CF6B24041D6F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43AB-24C1-4F7A-90D6-921D9031A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D556AE-39E8-4294-AAE8-CF6B24041D6F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4D43AB-24C1-4F7A-90D6-921D9031A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56AE-39E8-4294-AAE8-CF6B24041D6F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D43AB-24C1-4F7A-90D6-921D9031A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D556AE-39E8-4294-AAE8-CF6B24041D6F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F4D43AB-24C1-4F7A-90D6-921D9031A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244334"/>
            <a:ext cx="88440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Народные промыслы </a:t>
            </a:r>
            <a:r>
              <a:rPr lang="ru-RU" sz="4000" dirty="0" smtClean="0"/>
              <a:t>России</a:t>
            </a:r>
          </a:p>
          <a:p>
            <a:endParaRPr lang="ru-RU" sz="4000" dirty="0"/>
          </a:p>
          <a:p>
            <a:r>
              <a:rPr lang="ru-RU" sz="2400" dirty="0" smtClean="0"/>
              <a:t>Выполнил ученик 7А класса АОУ гимназии №13 </a:t>
            </a:r>
            <a:r>
              <a:rPr lang="ru-RU" sz="2400" dirty="0" err="1" smtClean="0"/>
              <a:t>г.Долгопрудного</a:t>
            </a:r>
            <a:r>
              <a:rPr lang="ru-RU" sz="2400" dirty="0" smtClean="0"/>
              <a:t> Московской области</a:t>
            </a:r>
          </a:p>
          <a:p>
            <a:r>
              <a:rPr lang="ru-RU" sz="3200" dirty="0" smtClean="0"/>
              <a:t>Лоцманов Арсений</a:t>
            </a:r>
          </a:p>
          <a:p>
            <a:r>
              <a:rPr lang="ru-RU" sz="2400" dirty="0" smtClean="0"/>
              <a:t>Руководитель</a:t>
            </a:r>
            <a:r>
              <a:rPr lang="ru-RU" sz="3200" dirty="0" smtClean="0"/>
              <a:t>  </a:t>
            </a:r>
            <a:r>
              <a:rPr lang="ru-RU" sz="3200" dirty="0" err="1" smtClean="0"/>
              <a:t>Ясова</a:t>
            </a:r>
            <a:r>
              <a:rPr lang="ru-RU" sz="3200" dirty="0" smtClean="0"/>
              <a:t> Н.Ю.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108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7179790.3691narodnye_promysly_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3"/>
            <a:ext cx="3786214" cy="27536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Варнавинская</a:t>
            </a:r>
            <a:r>
              <a:rPr lang="ru-RU" sz="3200" b="1" dirty="0" smtClean="0"/>
              <a:t> резьба по кости</a:t>
            </a:r>
            <a:endParaRPr lang="ru-RU" sz="3200" b="1" dirty="0"/>
          </a:p>
        </p:txBody>
      </p:sp>
      <p:pic>
        <p:nvPicPr>
          <p:cNvPr id="5" name="Рисунок 4" descr="1527179769.6142narodnye_promysly_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824" y="3500438"/>
            <a:ext cx="3874235" cy="277653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7179898.4679Gus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357298"/>
            <a:ext cx="7131825" cy="47387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Гусевский</a:t>
            </a:r>
            <a:r>
              <a:rPr lang="ru-RU" sz="3200" b="1" dirty="0" smtClean="0"/>
              <a:t> хрусталь</a:t>
            </a:r>
            <a:endParaRPr lang="ru-RU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7180178.4857Panorama3-Isaaki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7" y="3217620"/>
            <a:ext cx="4429156" cy="29498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Малахитовские</a:t>
            </a:r>
            <a:r>
              <a:rPr lang="ru-RU" sz="3200" b="1" dirty="0" smtClean="0"/>
              <a:t> изделия</a:t>
            </a:r>
            <a:endParaRPr lang="ru-RU" sz="3200" b="1" dirty="0"/>
          </a:p>
        </p:txBody>
      </p:sp>
      <p:pic>
        <p:nvPicPr>
          <p:cNvPr id="5" name="Рисунок 4" descr="1527180156.2652narodnye_promysly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881" y="1571612"/>
            <a:ext cx="2933712" cy="220028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286124"/>
            <a:ext cx="1685908" cy="13423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305800" cy="928694"/>
          </a:xfrm>
        </p:spPr>
        <p:txBody>
          <a:bodyPr/>
          <a:lstStyle/>
          <a:p>
            <a:r>
              <a:rPr lang="ru-RU" dirty="0" smtClean="0"/>
              <a:t>Народные промыслы России</a:t>
            </a:r>
            <a:endParaRPr lang="ru-RU" dirty="0"/>
          </a:p>
        </p:txBody>
      </p:sp>
      <p:pic>
        <p:nvPicPr>
          <p:cNvPr id="4" name="Рисунок 3" descr="1527178658.8943narodnye_promysly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071678"/>
            <a:ext cx="1968101" cy="2857496"/>
          </a:xfrm>
          <a:prstGeom prst="rect">
            <a:avLst/>
          </a:prstGeom>
        </p:spPr>
      </p:pic>
      <p:pic>
        <p:nvPicPr>
          <p:cNvPr id="5" name="Рисунок 4" descr="1527179079.6037narodnye_promysly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643050"/>
            <a:ext cx="3045728" cy="2280912"/>
          </a:xfrm>
          <a:prstGeom prst="rect">
            <a:avLst/>
          </a:prstGeom>
        </p:spPr>
      </p:pic>
      <p:pic>
        <p:nvPicPr>
          <p:cNvPr id="6" name="Рисунок 5" descr="1527179359.0368el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214818"/>
            <a:ext cx="2255681" cy="2214554"/>
          </a:xfrm>
          <a:prstGeom prst="rect">
            <a:avLst/>
          </a:prstGeom>
        </p:spPr>
      </p:pic>
      <p:pic>
        <p:nvPicPr>
          <p:cNvPr id="7" name="Рисунок 6" descr="1527180156.2652narodnye_promysly_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928934"/>
            <a:ext cx="2214578" cy="166093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7179769.6142narodnye_promysly_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571876"/>
            <a:ext cx="3686172" cy="26417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908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Русские народные промыслы — форма </a:t>
            </a:r>
            <a:r>
              <a:rPr lang="ru-RU" sz="2800" b="1" dirty="0" smtClean="0">
                <a:solidFill>
                  <a:schemeClr val="tx1"/>
                </a:solidFill>
              </a:rPr>
              <a:t>народного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творчества</a:t>
            </a:r>
            <a:r>
              <a:rPr lang="ru-RU" sz="2800" b="1" dirty="0" smtClean="0">
                <a:solidFill>
                  <a:schemeClr val="tx1"/>
                </a:solidFill>
              </a:rPr>
              <a:t>, в которой отчетливо прослеживаются русские традиции, зародившиеся много веков назад.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Изделия русских промыслов сочетают в себе неповторимость русской традиционной культуры.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1527180156.2652narodnye_promysly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00438"/>
            <a:ext cx="3790968" cy="284322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Гжельская Роспись</a:t>
            </a:r>
            <a:endParaRPr lang="ru-RU" sz="3200" b="1" dirty="0"/>
          </a:p>
        </p:txBody>
      </p:sp>
      <p:pic>
        <p:nvPicPr>
          <p:cNvPr id="5" name="Содержимое 4" descr="1527178480.4077narodnye_promysly_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214422"/>
            <a:ext cx="3604872" cy="2928958"/>
          </a:xfrm>
        </p:spPr>
      </p:pic>
      <p:pic>
        <p:nvPicPr>
          <p:cNvPr id="6" name="Рисунок 5" descr="1527178503.071narodnye_promysly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887" y="3500438"/>
            <a:ext cx="4572000" cy="2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30562"/>
      </p:ext>
    </p:extLst>
  </p:cSld>
  <p:clrMapOvr>
    <a:masterClrMapping/>
  </p:clrMapOvr>
  <p:transition spd="slow" advTm="5769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7178552.3315narodnye_promysly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7170" y="1524000"/>
            <a:ext cx="6369659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Жостовкая</a:t>
            </a:r>
            <a:r>
              <a:rPr lang="ru-RU" sz="3200" b="1" dirty="0" smtClean="0"/>
              <a:t> роспись</a:t>
            </a:r>
            <a:endParaRPr lang="ru-RU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7178658.8943narodnye_promysly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3148965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Федоскинская</a:t>
            </a:r>
            <a:r>
              <a:rPr lang="ru-RU" sz="3200" b="1" dirty="0" smtClean="0"/>
              <a:t> миниатюра</a:t>
            </a:r>
            <a:endParaRPr lang="ru-RU" sz="3200" b="1" dirty="0"/>
          </a:p>
        </p:txBody>
      </p:sp>
      <p:pic>
        <p:nvPicPr>
          <p:cNvPr id="5" name="Рисунок 4" descr="1527178930.5331narodnye_promysly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00174"/>
            <a:ext cx="3357586" cy="454410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7179079.6037narodnye_promysly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285992"/>
            <a:ext cx="3656668" cy="27384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Х</a:t>
            </a:r>
            <a:r>
              <a:rPr lang="en-US" sz="3200" b="1" dirty="0" smtClean="0"/>
              <a:t> </a:t>
            </a:r>
            <a:r>
              <a:rPr lang="ru-RU" sz="3200" b="1" dirty="0" smtClean="0"/>
              <a:t>о</a:t>
            </a:r>
            <a:r>
              <a:rPr lang="en-US" sz="3200" b="1" dirty="0" smtClean="0"/>
              <a:t> </a:t>
            </a:r>
            <a:r>
              <a:rPr lang="ru-RU" sz="3200" b="1" dirty="0" smtClean="0"/>
              <a:t>х</a:t>
            </a:r>
            <a:r>
              <a:rPr lang="en-US" sz="3200" b="1" dirty="0" smtClean="0"/>
              <a:t> </a:t>
            </a:r>
            <a:r>
              <a:rPr lang="ru-RU" sz="3200" b="1" dirty="0" smtClean="0"/>
              <a:t>л</a:t>
            </a:r>
            <a:r>
              <a:rPr lang="en-US" sz="3200" b="1" dirty="0" smtClean="0"/>
              <a:t> </a:t>
            </a:r>
            <a:r>
              <a:rPr lang="ru-RU" sz="3200" b="1" dirty="0" smtClean="0"/>
              <a:t>о</a:t>
            </a:r>
            <a:r>
              <a:rPr lang="en-US" sz="3200" b="1" dirty="0" smtClean="0"/>
              <a:t> </a:t>
            </a:r>
            <a:r>
              <a:rPr lang="ru-RU" sz="3200" b="1" dirty="0" smtClean="0"/>
              <a:t>м</a:t>
            </a:r>
            <a:r>
              <a:rPr lang="en-US" sz="3200" b="1" dirty="0" smtClean="0"/>
              <a:t> </a:t>
            </a:r>
            <a:r>
              <a:rPr lang="ru-RU" sz="3200" b="1" dirty="0" smtClean="0"/>
              <a:t>а</a:t>
            </a:r>
            <a:endParaRPr lang="ru-RU" sz="3200" b="1" dirty="0"/>
          </a:p>
        </p:txBody>
      </p:sp>
      <p:pic>
        <p:nvPicPr>
          <p:cNvPr id="5" name="Рисунок 4" descr="1527179137.7383narodnye_promysly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714488"/>
            <a:ext cx="3557059" cy="42862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7179214.2314narodnye_promysly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428736"/>
            <a:ext cx="5158750" cy="46880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Мезенская роспись</a:t>
            </a:r>
            <a:endParaRPr lang="ru-RU" sz="32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7179359.0368el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427982"/>
            <a:ext cx="2571768" cy="25248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Вологодское кружево</a:t>
            </a:r>
            <a:endParaRPr lang="ru-RU" sz="3200" b="1" dirty="0"/>
          </a:p>
        </p:txBody>
      </p:sp>
      <p:pic>
        <p:nvPicPr>
          <p:cNvPr id="5" name="Рисунок 4" descr="1527179291.2725narodnye_promysly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214818"/>
            <a:ext cx="2233732" cy="2218840"/>
          </a:xfrm>
          <a:prstGeom prst="rect">
            <a:avLst/>
          </a:prstGeom>
        </p:spPr>
      </p:pic>
      <p:pic>
        <p:nvPicPr>
          <p:cNvPr id="6" name="Рисунок 5" descr="1527179379.245narodnye_promysly_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785926"/>
            <a:ext cx="3143272" cy="435557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49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Народные промыслы России</vt:lpstr>
      <vt:lpstr>Русские народные промыслы — форма народного творчества, в которой отчетливо прослеживаются русские традиции, зародившиеся много веков назад.  Изделия русских промыслов сочетают в себе неповторимость русской традиционной культуры.</vt:lpstr>
      <vt:lpstr>Гжельская Роспись</vt:lpstr>
      <vt:lpstr>Жостовкая роспись</vt:lpstr>
      <vt:lpstr>Федоскинская миниатюра</vt:lpstr>
      <vt:lpstr>Х о х л о м а</vt:lpstr>
      <vt:lpstr>Мезенская роспись</vt:lpstr>
      <vt:lpstr>Вологодское кружево</vt:lpstr>
      <vt:lpstr>Варнавинская резьба по кости</vt:lpstr>
      <vt:lpstr>Гусевский хрусталь</vt:lpstr>
      <vt:lpstr>Малахитовские изделия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12345</dc:creator>
  <cp:lastModifiedBy>Tanya</cp:lastModifiedBy>
  <cp:revision>13</cp:revision>
  <dcterms:created xsi:type="dcterms:W3CDTF">2015-05-13T15:12:49Z</dcterms:created>
  <dcterms:modified xsi:type="dcterms:W3CDTF">2018-12-22T19:36:33Z</dcterms:modified>
</cp:coreProperties>
</file>