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6" r:id="rId2"/>
    <p:sldId id="256" r:id="rId3"/>
    <p:sldId id="268" r:id="rId4"/>
    <p:sldId id="269" r:id="rId5"/>
    <p:sldId id="271" r:id="rId6"/>
    <p:sldId id="257" r:id="rId7"/>
    <p:sldId id="263" r:id="rId8"/>
    <p:sldId id="258" r:id="rId9"/>
    <p:sldId id="262" r:id="rId10"/>
    <p:sldId id="259" r:id="rId11"/>
    <p:sldId id="264" r:id="rId12"/>
    <p:sldId id="260" r:id="rId13"/>
    <p:sldId id="265" r:id="rId14"/>
    <p:sldId id="261" r:id="rId15"/>
    <p:sldId id="267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00FC4-0059-4CAC-8331-60F26863233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51B3AB-4393-4CF5-B197-0C973776FD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ученики 7 Д класса АОУ гимназии №13 </a:t>
            </a:r>
          </a:p>
          <a:p>
            <a:r>
              <a:rPr lang="ru-RU" dirty="0" smtClean="0"/>
              <a:t>г. Долгопрудного Московской области:</a:t>
            </a:r>
          </a:p>
          <a:p>
            <a:r>
              <a:rPr lang="ru-RU" dirty="0" smtClean="0"/>
              <a:t>Синицын Роман</a:t>
            </a:r>
          </a:p>
          <a:p>
            <a:r>
              <a:rPr lang="ru-RU" dirty="0" smtClean="0"/>
              <a:t>Карлов Николай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Ясова</a:t>
            </a:r>
            <a:r>
              <a:rPr lang="ru-RU" dirty="0" smtClean="0"/>
              <a:t> Н.Ю.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2018 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305800" cy="2160240"/>
          </a:xfrm>
        </p:spPr>
        <p:txBody>
          <a:bodyPr/>
          <a:lstStyle/>
          <a:p>
            <a:r>
              <a:rPr lang="ru-RU" dirty="0" smtClean="0">
                <a:cs typeface="Arabic Typesetting" panose="03020402040406030203" pitchFamily="66" charset="-78"/>
              </a:rPr>
              <a:t>Народные промыслы России.</a:t>
            </a:r>
            <a:br>
              <a:rPr lang="ru-RU" dirty="0" smtClean="0">
                <a:cs typeface="Arabic Typesetting" panose="03020402040406030203" pitchFamily="66" charset="-78"/>
              </a:rPr>
            </a:br>
            <a:r>
              <a:rPr lang="ru-RU" dirty="0" smtClean="0">
                <a:cs typeface="Arabic Typesetting" panose="03020402040406030203" pitchFamily="66" charset="-78"/>
              </a:rPr>
              <a:t>Гжель.</a:t>
            </a:r>
            <a:endParaRPr lang="ru-RU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98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32655"/>
            <a:ext cx="3816424" cy="63247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После 1802 года, когда была найдена светлая серая глина близ деревни </a:t>
            </a:r>
            <a:r>
              <a:rPr lang="ru-RU" dirty="0" err="1"/>
              <a:t>Минино</a:t>
            </a:r>
            <a:r>
              <a:rPr lang="ru-RU" dirty="0"/>
              <a:t>, в Гжели возникло производство </a:t>
            </a:r>
            <a:endParaRPr lang="ru-RU" dirty="0" smtClean="0"/>
          </a:p>
          <a:p>
            <a:r>
              <a:rPr lang="ru-RU" dirty="0" err="1" smtClean="0"/>
              <a:t>полуфаянса</a:t>
            </a:r>
            <a:r>
              <a:rPr lang="ru-RU" dirty="0"/>
              <a:t>, из которого во множестве делали квасники, кувшины и </a:t>
            </a:r>
            <a:r>
              <a:rPr lang="ru-RU" dirty="0" err="1"/>
              <a:t>кумганы</a:t>
            </a:r>
            <a:r>
              <a:rPr lang="ru-RU" dirty="0"/>
              <a:t>. Со второй половины 20-х годов XIX века многие изделия расписывали только синей краской. </a:t>
            </a:r>
            <a:endParaRPr lang="ru-RU" dirty="0" smtClean="0"/>
          </a:p>
          <a:p>
            <a:r>
              <a:rPr lang="ru-RU" dirty="0" err="1" smtClean="0"/>
              <a:t>Полуфаянс</a:t>
            </a:r>
            <a:r>
              <a:rPr lang="ru-RU" dirty="0"/>
              <a:t> отличался грубым строением и малой прочностью.</a:t>
            </a: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484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476672"/>
            <a:ext cx="3754760" cy="5976664"/>
          </a:xfrm>
        </p:spPr>
        <p:txBody>
          <a:bodyPr>
            <a:normAutofit/>
          </a:bodyPr>
          <a:lstStyle/>
          <a:p>
            <a:r>
              <a:rPr lang="ru-RU" dirty="0"/>
              <a:t>Со второй половины 20-х годов XIX века </a:t>
            </a:r>
            <a:r>
              <a:rPr lang="ru-RU" dirty="0" smtClean="0"/>
              <a:t>многие изделия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расписывали </a:t>
            </a:r>
            <a:r>
              <a:rPr lang="ru-RU" dirty="0"/>
              <a:t>только синей краской. 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Полуфаянс</a:t>
            </a:r>
            <a:r>
              <a:rPr lang="ru-RU" dirty="0"/>
              <a:t> отличался грубым строением и малой прочностью.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³Ð¶Ñ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8245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861048"/>
            <a:ext cx="7992887" cy="2996952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Вторая </a:t>
            </a:r>
            <a:r>
              <a:rPr lang="ru-RU" dirty="0"/>
              <a:t>четверть XIX века — </a:t>
            </a:r>
            <a:r>
              <a:rPr lang="ru-RU" dirty="0" smtClean="0"/>
              <a:t>период наивысших</a:t>
            </a:r>
            <a:r>
              <a:rPr lang="ru-RU" dirty="0"/>
              <a:t> </a:t>
            </a:r>
            <a:r>
              <a:rPr lang="ru-RU" dirty="0" smtClean="0"/>
              <a:t>художественных </a:t>
            </a:r>
            <a:r>
              <a:rPr lang="ru-RU" dirty="0"/>
              <a:t>достижений гжельского керамического искусства во всех </a:t>
            </a:r>
            <a:r>
              <a:rPr lang="ru-RU" dirty="0" smtClean="0"/>
              <a:t>его отраслях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 smtClean="0"/>
              <a:t>Стремясь </a:t>
            </a:r>
            <a:r>
              <a:rPr lang="ru-RU" dirty="0"/>
              <a:t>получить тонкий фаянс и фарфор, владельцы производств постоянно совершенствовали состав белой массы. 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928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581128"/>
            <a:ext cx="8373616" cy="1944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C </a:t>
            </a:r>
            <a:r>
              <a:rPr lang="ru-RU" dirty="0"/>
              <a:t>середины XIX века многие </a:t>
            </a:r>
            <a:r>
              <a:rPr lang="ru-RU" dirty="0" smtClean="0"/>
              <a:t>гжельские заводы приходят в упадок, и керамическое производство сосредотачивается в руках Кузнецовых, некогда выходцев из Гжели. </a:t>
            </a:r>
          </a:p>
          <a:p>
            <a:r>
              <a:rPr lang="ru-RU" dirty="0" smtClean="0"/>
              <a:t>После </a:t>
            </a:r>
            <a:r>
              <a:rPr lang="ru-RU" dirty="0"/>
              <a:t>революции </a:t>
            </a:r>
            <a:r>
              <a:rPr lang="ru-RU" dirty="0" err="1"/>
              <a:t>кузнецовские</a:t>
            </a:r>
            <a:r>
              <a:rPr lang="ru-RU" dirty="0"/>
              <a:t> </a:t>
            </a:r>
            <a:r>
              <a:rPr lang="ru-RU" dirty="0" smtClean="0"/>
              <a:t>заводы были</a:t>
            </a:r>
            <a:r>
              <a:rPr lang="ru-RU" dirty="0"/>
              <a:t> </a:t>
            </a:r>
            <a:r>
              <a:rPr lang="ru-RU" dirty="0" err="1" smtClean="0"/>
              <a:t>национа-лизированы</a:t>
            </a:r>
            <a:r>
              <a:rPr lang="ru-RU" dirty="0"/>
              <a:t>.</a:t>
            </a: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818"/>
            <a:ext cx="5847012" cy="43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28083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Только с середины XX века в Гжели начинается восстановление промысла, отметившего недавно своё 670-летие. </a:t>
            </a:r>
          </a:p>
          <a:p>
            <a:r>
              <a:rPr lang="ru-RU" sz="2000" b="1" dirty="0" smtClean="0"/>
              <a:t>В 1930-х и 1940-х здесь была сосредоточена почти половина всех фарфорофаянсовых предприятий России. В 1912 году на Казанской железной дороге на ветке Москва - Черусти была открыта железнодорожная станция, получившая название по местности — Гжель. </a:t>
            </a:r>
            <a:endParaRPr lang="ru-RU" sz="2000" b="1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7687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013176"/>
            <a:ext cx="8147248" cy="1512168"/>
          </a:xfrm>
        </p:spPr>
        <p:txBody>
          <a:bodyPr>
            <a:normAutofit fontScale="85000" lnSpcReduction="10000"/>
          </a:bodyPr>
          <a:lstStyle/>
          <a:p>
            <a:r>
              <a:rPr lang="ru-RU" sz="2200" b="1" dirty="0"/>
              <a:t>Выросший при станции посёлок также называется Гжель. Посёлок состоит из двух частей, неофициально именуемых «Посёлок известкового </a:t>
            </a:r>
            <a:r>
              <a:rPr lang="ru-RU" sz="2200" b="1" dirty="0" smtClean="0"/>
              <a:t>завода» или</a:t>
            </a:r>
            <a:r>
              <a:rPr lang="ru-RU" sz="2200" b="1" dirty="0"/>
              <a:t> «Известковый» (по имени находившегося здесь и снесённого известкового </a:t>
            </a:r>
            <a:r>
              <a:rPr lang="ru-RU" sz="2200" b="1" dirty="0" smtClean="0"/>
              <a:t>завода) и </a:t>
            </a:r>
            <a:r>
              <a:rPr lang="ru-RU" sz="2200" b="1" dirty="0"/>
              <a:t>«Посёлок кирпичного </a:t>
            </a:r>
            <a:r>
              <a:rPr lang="ru-RU" sz="2200" b="1" dirty="0" smtClean="0"/>
              <a:t>завода» или</a:t>
            </a:r>
            <a:r>
              <a:rPr lang="ru-RU" sz="2200" b="1" dirty="0"/>
              <a:t> «Труженик».</a:t>
            </a:r>
          </a:p>
          <a:p>
            <a:endParaRPr lang="ru-RU" dirty="0"/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8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bd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ghVS2SM9FJOQOtGS5DiMdKMpXjTd7NK7djXEYmnR93ds+ztMttCu7GK906KzubeZQ0cqYdXB6EGs/xr4p8KeCNJGoeILy1sLdm8uMbMs7f3VUck181eFvjA/wAM/BWh2OiadFrGgmSSaSaSRlkVHcnZGOgK9Oa6X9plZJtf8H+NpLaa+8NC0YMyRlxE0m1lZgOgK1hUyCrRxkaeIk1CTdn3t+T9RLEwdJzpxu0e0+BvGPg/x1p8tz4dvba+WE7Zo2Ta8ZIyNykZGaxfib4x+GngsRReKfsYuZwWjto7YSzMo6ttUZxXln7M1tNqvxW1bxRo9hNZ6ANONs8jKQk0hdSqrnhtu1zntu968k+Lstxe/G/xS2uM/mR3vlJu52xBRsC+2Dn6114DIqeIzF4dVGopX0evocuJxKp4X2sqep9L+EIfhD8TbOebw8sbSxY86JN0M0eehZD2/CotW+Ben+YbjQdcvbCUfd3YPP8AvDBFfP37PUlza/H3Ql0cttn81LkJ0aHYxbd7ZwR6EV9xgBfmOB9axzpYjJsV7GjVbja6vqTh8JhsbSVSVOzPnHXdB+LXhqLbKkPibT4jkJPEt2mP91xuX9aveFPjvY6WU0zxD4XGkKvBNjGFQH3jwCPwr36aSKOMySSLGgGSzEAAeua8q+JXjb4OxRy2/iW403UpAPmjhg86Qf8AAlH9axoY6njvcrYfmfeGj+5aA8FUwutKrZdmZXj/AEXwb8XNHGpeFtesYtdgT9y7OFLj/nlKp5HPfqK8h+HfxI1z4QeN5NB8Z2N3a6bcShbmJwf3Z6edGejDpnHUc9RWF428SfBv7W1z4ei8W6ZKDlXRF2fhuOQPxqlpH/Ce+P7U6Npumav4i0zkxPqFrlY/QrI3I/AmvpsLguXDSoVpfun0no15pnLyr2yrcnvLrHqfRv7Sek+JPGPwws73wDdNeok63kkFpIP9NhwcBSOuDg474rwLSbTx5eeFL7xC/gq4lk0to4fNmsf9IO4kEqDywXAz6Zro/hvr/wAUvgvaz6fqvg/Vb3QT8ywS/dgPcxuM8H0Nd9p37VXguQ/8TLRdZsWBwxULKAfTINYYWtj8roOhhqcasL3Ulv5o9CpGhiHzTumUv2RdB8fR6tq/iTxFFeafpd3EqwWlxkebJuyZAh6DHGe9fR56bcdP5141b/tNfCOUANrdzCT2ktGz+lLc/tNfCWFSF1q7nbskVmzN+VfM5rDHZhipYiVFxb6JOx30lTpQ5UzR8Q/CmG18RP4l8Htb2F5IxkmtZFPku395cfdP6VTu9d+Nml3fy+D9L1W1AyQL5I+PZiePxFZD/tCy60fs3gb4c+J9enfhJJLcwRfiWrjPjPcfFy58B3mteOdXt/DWny4htND0pszXEr/dWWXsvBJA5rooUsVXlGjieXsubV/K2pxSw1GnJ1YNpv7jqbjxt4p+LF3c/D3RtN/sYRtt8Q6rbXaXCW0B+9DE68GVwCvsMmvdND0yx0bRrTSNNt1t7O0hWGKJeiIBgD34714p+x7osXhn4MXGrXKhWvrma6lIXnYg2j68KTXmPxQ+NVx4psdG1S21jVvCdv5kvkQ2rB2mwRtlcjsBxt96r+x6uNxUsLhF7kHa/mdH1iFOmpy1ue7/ABY8Pa5Ya1afEjwZbmfW9NhMN/YKcDU7PO4x/wDXROqH14rm9G+Lfjjxlp/2rwL4Hs7qDJWR59Vi82BgcEPEOQR710Hwf+J6+M9b1Lw1cWMkN5ptvDMLgsGW6jYY34H3Tnt7185XXhvUvDv7SmsaRo/iK58Nz3t67WV5CMx+ZIN6LIv8SEsw9uKWDy9uVShiEueCur9vkTWrQ5FLmspHv9x4e+JHjTTxp/ihdM0yBv8AWFCJXx32gcZ+prvfh/4P0fwTo503SLfYjtvmmbl5n/vMa8qHj/4x+CV8nxn8Pl8RWcf/ADEtEflh6tGeh4NWbT9p34dD93rFtrujzfxJdaew2/jXLXpY2tT9nBJw7R1X4ak4fDUqM3Nu8n1Z2vx80PxH4i+FuraX4UuWg1ORFaPY+0yqGBaPP+0AR+NfKnhPSviFqVlqFveeCbiebSLYzH7ZafNuBA2R574JOB6V9BH9pT4Rqu8eIJSn937K+ao6h+1H8MIh/ocmq375wFjtMc/UmvUyfG5ll1CVCnh+bmd7tbFYmhQrPmkzgP2ZdF+IuqfE4+J9Qtb7SdEggeOdLhSi3JK4VAh64657V6r+0L8XtN+HWj/2dayxT+IbyPNvDkEQr/z1f0A7DufxriLz9pa71oS2fgnwPqF1fFSsbzMG2N2JVefwNeUv4B+LS6jdeNtS8K6jqGoSuJHmuoElkU9QyxE8AdvT0ruqYSeYY76zj4xpqytG6VzCVSFKm6dFNnV/CP4fa141kHibxhPLpmgO/myTXT+XLenOTjd0GerflXsXiD4yfD/wnaJpOht/aDWyBI4bFR5cYHAG88V8rTeL7W+1Dy/iFqfi5pwQHthEAQPTa+APwFewfDTxd+z5YmEHS9Rgucj99qls0oBHuOP0q8zwdStNVMRGU4raMPhS9d/wPNw8PYJqilFvdy3LMvjLxj421LzfC3gjT7eTqLoWKSyg/wB7zWUBf1rp7H4SeNtexceMPFUyhx80IkMp/EZCflXrXhfXPDWsWSN4d1KxuoAuQls4G0f7o6flW9uHrXzdbN50r06FJU15q7+9nbDKo1/erVHP52X4HmGl/B7wXpEPn3rXFz5YzI802xMDkk7ccfjXK23xU+Aul61/ZkD2/wArbftQsmkgBzj/AFhyMZ710X7Vk2oW/wAEtaOntIA5ijuWTqIWkAf8OgPtmvjaCHTzpB6B8ABR/COwr3MgyuecUZVcRWlpokmc+NlQwDjGFJO5+hdhFo09lFfWMdk1tKgkjliVdjKRkNnHSuKtPjB8MLnxENAh160e7aTyQ3lERO+cbRJjaTmvPvgDba9rn7L2s6VazSLcSx31rpjsTkKQQoU+mSQPwrxJjbX3heHwdY+HrxfExkEKweUwkSXjg8cAHnd7V5uEyalUnWhVqu8Hbf8AFnfUruCg40/iPu17KxlHz2sDg+qA1yPi/W/h34au4rbxBrmmaTcTjMSS3Gxj7gVxnxi+KV78K/DnhrSILGHU9fvIVRhK5WNVjVQzHHJJYgD8TXz/APFrWvCeqeMpNe8TfaU1LUIYWktol8wWwCgYz6ZBIHXmtck4cxGNkp1HJU3ezWrdvLsXiMTTpO3LqfZdpbzR2yXWk6gl1buodPmyrqRkEEdeKllu4b+0n07UYzD9oiaJ1Y8FWUg8/Svmfw18Zn+HHh/wvodlpsepeHAgEl35p80K7EjYOmEyBg+hruvj14j8WeB9c0rxjo7f2z4W1HbDe6fL0ibGVeNuq7l/Akc1y4rJcVRrxp1F8TfK9r2/UuOIpzpuontueBeK/h9448Ba3PpTaHf39pvItLy1gaVJkPTGOAxHUdq9g/Z38Nf8K00vVvH3xEuItAW+RLe3gunw6RglssP7zE9PQV7D4E8VWuueGrXXdMle40y4HIP+tgb+JGHYg8V5N+1pDJ/a/hPXLuGS68N2/mrOVBZIpWK7S2OmRkAn0NenPOMVmPLl1e0U9G+rt+Rx08LQoN4qkrtntfgnxr4X8YWUk/hzWbbUFhIEojb5kJ/vL1HeujLKBywAr5Y/Z2VNU+NdzrXhi2ki0OHT3ivZAuI5GONi56Mc8/TNdN8ePixr3hrxC2iaZbXenLaXVvm6W3E32tXUsVC9lzkZ74rx62RyljnhcM76X16ep20sVeiqlRWPoLcPWjIA5rlPhp4nn8XeGE1e40yXT3NxLEI2OQwRiA6n0PWuM+LHxx0LwJ4hGgDS7zWNQRVe5W3dVWAMMrkt1YjnAry6WX4mtiHQhC810R0Tqwpw5pPQ9d3Lz8woLLzzXkup/HDwvb+BNK8WWtteXqapeCxjs0wJVlH31bPGVHPvkV5P4Y+Mutaf4/1i91HxTNrtnCk8kmjxwqgUfwiJj0245r0MJw/jsVCdSMfhv+HQyni6UGtdz6yzyORio7m4hggaaV1VF5JJrF8D+IrHxb4T07xFpqutpfwiVFcYYZ4IPuCCK8R+OnxchTWH8P6Lco8No2LmYN8rSD+EH0H865svy2tjMS6EVqt/IzxuMjhaLqb32Re+Nmq2NwzwWah5JDtRU5LMegHvmur0O78PfB34Z2DeI7j7M9zMPN8uMu8lxJztAHXAwPYLmuc+BvgfUNSuYfGXimGQY+bT7aVcEf8ATRgf0+tdN+0h4fh1f4cy3/8AZt1qF7o8q31nFbPhzIvBOO4wTkele3i6tCVSll3P7ierXc8rLcLU5p4yorSeyOC0H4163D4+1P8A4SC40X/hHIFlcwWilrqBB9xuDli3pgYzXu/hnXdM8RaBZ69o9ytxY3kIlilxjKn1z0xzkHoRXwZbWNtb358RWOl67d3GsNJDbWv2VgGkYgOA2OcZ7+vtX2xoPhODRfhYnhXRVmtQmmyW8PmvudXkRuWPrubNbcT5ZgsL7J4fRvTpay3f3npYStVnfmR5T4t/aTjtdduLLwn4XbW7S1YpJePP5KSEddgwcj3PFem/CL4kaR8RdCmvdOhktLu1cR3dnKBvhcjI5HUHsa+Tfh5rWneGbPUNI16x8q/ty8U0Uq4ZGBwev0zXqX7Hlpc3HibxT4ogjaPSZ0jtoX/hkkDFiV7HAOKrNslwdHAupBNPSzvv8jDC42tOu4yWh9KB9q7i271+vSpFLkdBjnIHWvMb740eCrHW20+Se5eFX8uS6ji3wI2cZz6DHX2r0i2kimiSaKRWSUB45EbIYHoRXyVXD1aVnONkz1IVIzvysfEx2rgHcvGCe1Kw5I/icjgdqJFZgAy5PZh2+tSIgUcD8axLHbRnOBmloooAKKKKACiiigAooooAKKKKACiiigAooooAKKKKACiiigAooooAKKKKACiiigAoNFIaAGbmxuwAKTew5+U0hG6Ic9OtEQ+YntigB+Sy/L1/lSooUep7mki+6fqafQACiiigAooooAKKKKACiiigAooooAa/bnFYOs+MvCuj61baNqmvafZ6hc48q3lmCs2en0z71uzEADOPxr55+KXwl8Ta1421u/046VNp2tmJpry8crNZBECsFGDuHy5AyMZOa68FQo16jjVnyqxlWnKEOaKuc7+1r4V8QL4+sfF1tpl3qmlvZrbOIImk8h1J4ZQCQrZzn1qT9luxl8KS6/468VyJ4c0W5t0t4DqDeR5zK+4sFbBwOg9dxr0HVfH+qarbro3w9S3mtbdo7O58TaojGzSTIQCJetzIWwOPlB7mpYPhr4N0W5j8Q/ELWD4k1d3Cpd61OojD44SGLIRfYAZ+te882qyy9YGotOllq7f1/wAA5FhIRxH1i+pzPjPxd8KvGep/aNP+G+p+O71eBdWullYiP+ur4Bra03xR8VIbGOz8N/BW10izjG2GO71ONAg/3YxxVnwB8YtP1LW77TNS8NP4X022jaS3vrqdEhdVbbg8AIT2BJr0XxT4m0Hwv4cm17XNShtdNhAJmILA5+6FAyWY9sVw4hVaElQnRb7Xbf3Wdjpp8kveTPN5Nd+PM0ZE3w58JunXY2puf5jnmiPxf8YbJ2e7+ElrcAkF2stTXcfru6mubl/aP/t/VP7M8D+Grm5dn2pNdA7n9xEnOPcn8K9I0u08banpqyatrSaXPIhYRRRruUd/fAraeFqYdJ4inGN+jbv9ydzjljI87jSTb8v+CYKfGe6sXC+Ivhv4r0r1ZIBcAfitVfEPi74P/E7SDo2saxFDL/yy+1I0E8D+qsRhT7ZrmPC2ra/4h8TWlkPGPi7TrTUnlTS72QQPDdGMEsCjKcZAOM56V3eq6BpMMX2L4jt4f1y3KZjvpLVLe4X2ZF4PsyY9x3pVKVLD1VZNS6crf6r9SI1nXp8zty+f/APErLwz8RPgv4o/4Sbwmy+MfC8h23Qsm3u8Wc4dVJ+YdmXPPbFJ8SNNj+IHiGPWfB/hU6r4f8QeWLqW0bZPDfKcMJwT+7Zfp0zXT32nfDu01Ey+BNb8bWFwDx/ZVhcXMQ+oK/1Fdb4SuPiBC08mh32h650M8V9p0unXZA4BdWUFjj+I8V6yzKpRrRxKt7RKzunFvte2l13ujJSThy8nu/3dTlf2afBOrWnjOW51fwW+labo0LR2Et9zMLgthynPzZUn5sY6YrH+KXwS8dnx7q194YtbbUdO1idrjc84jaBm5KsD/DnuOcV7OnjvxTYsE1z4e6pGV6vZSpcKfoBzV6D4oeH8YvbXWNPYcFbnT5Bg/gDXJPN8yWMliopXato7q33vrqXL6pOmqdS69TkvhbrGl/C3Q7T4feLnfTbyDdJFfOjfY73zGLko4BCYJ2lWx0z3q9bfCn4f6trL6/aXF1dCS/F9si1FjGJM7ugP3d3zY6V0Go+MvAmsWUlrdXcN3FIMNFNZSMrfgVqvpy+FdKQ22iaHevDN/wAs7W1dUOR74HevLVfERcqi5oylvbZnQ6sLpRaaRr6j428KaXO9rc63ai6UYEETGWX6BEBaktb7S7maC60vSRFqN1tO6W2Ecqp3Zz1HHY81Qg0aPTTNf2Oh2OjxAb2mEatO/sSOn5mt7w1abLIXsisstz8zk4LAHnaT3rilGEItxZrCU5vlkir4inPh3wlq2px4aWGCSUMe7hTggfXHFeVfAzwIr65D4uvG86VfMlyxzmR+/PfkmvTvjBbvN8MPEMVup3rp8jgL1+Ubv6V4X8BPivDbXtjpF5NH9munEYbd90kcGvdyqjXq5fXnQ+Lr3tY8nMZKONpc/wAP6noH7UvhLQNc8Cf8JDrWoT6efD5a4jnij8wlWwrIV77jtHtXyr4s0CLxm9rq+kahaxyrAsM8Nw2zG3owx7dRX3zr+jaf4g0S80jU7dbmyvIjFPG3RlIx/n6V4n4c/Zf8M6Tq95PJreqXdjLBJHb2rlQIS64DbsZYr2/XNejwxxHRyyhKNWclKL92yurPdHfjMJKrJTpnifhLw34a1rUfD3w1vteniE8pBnt4t3mSNltnqmQMZr7dstMtLTS7fTYbdfslvCsMcTDKhFAAGD1wBXknwm/Z70DwL4jHiKfUr3W9SiBFs9yFVIQRgsFHVsd69rFedxRnFLMK8Vh5txXfu92bYPDOjBxluytFaxwQiOCJIkXoqKAvvgDpXnHxX+C/hf4g30eqXzXOnamibDd2jAM6jswIwfbIr1A0jfdPGa+doYmrh6ntKcrSOqUIzjyyV0edfCb4R+Fvhy011pf2i81Kddkt9dMDKV64GOAPoKt/Er4jaV4Rj+y8XuqSLmK0RuQOzMewql8c/iRa/D3w0JUKS6tekxWMLdC2OXb/AGR+vSvmTwtqU2qa8dS1a4e6uriTfLLIcszHr+Hp+VfT5Rk9bNJPFYptx/M+fzrM/qNNU6K1f4HoesL428dt52pX00ds33LSAlYlHpgdfxzWdpHwQ1nWbpUTy7O1z89w69B7L3Ne+fDOGzn0jzI4QQON2O9dbO0VtA0kjJHCgJdicAADJNVX4hrYNyoYWCjbTY58Lksa6jXrTbvrueP6T8JPhf4A0865rdvDfTQDc11fjd83oqdM+2K43x38XvE95C9h4H04aNYD5VnMAaZh22r0XP51T1zxivxD8d5klP8AY1vJss4j0YDrIR6kjI9BivdfCXhXRYLW2vI7SOV1G5T1APr71daP1OCr5inUnLVLohwxFXGVXQwrUIx+bZ4R4G+BPijxldrr3xK8Tax9kkIcWP2tvNlH+2c4Uew5r3aPw74D8D+EZg+laRpmj2UZklaWFSqr3JJGST+ZJrrGPlrliFCjJJPH1r52aa4+PHxQmsC0i+AfDkqtJHkhb+cHjd6jIJA7AerHHlPFYjMZSlOXLTjq7bLsl5s92MFQio7yL2i6FH8WLtr6x8N2XhnwXkhLj7Ii3+pgHqpx+6i9x8xr1nw/4G8HaDaQ2uleHdMto4l2oRbqW446kZJrgfHfxV0MeHtd8N/D/VrdvEenxLBDEsLBIiGCtsJAVtoJ6E9K8x+D3ijx9oHjSO68UeLp9S0Jw51EXdyJRAArEOOpU5wMDGfSu2OWY/FYedRPkjHaLbu/TuQ8TRhNQe59WQwxwoI4USKMfwouB+Qr57/aeabxB4x0Tw3D80drC106jp5jnaufwDV7L4B8ceGPG+my3/hnUxexQyeVKDGyOje6sAfxryPxzdQW3xyu5LsrtEECrnsME/zJrnyCnUpY+Tmvegm7Pe5xZ5W5cKrOybser/DDSV0jwBpWmNGP3VuFcY6nnPH4180+N/hH4zuvGGr2Y8C2l7pFtNLd6VJayrFFsJyIgMg7j3BGDjrX1F4Y8QaZq0RgtZU8yJRlAecetbvy4HJrLDZvissxVSpFe9LdP89DspUKVehCzukeS/s1+Fde0Lw3e33ijR7PTNUv7jIjRV85IFGESRl4JB3YwTgGvPv2k/DF0vjJvEdopSVUidHHaRDkH8wK+mZpo4omklYKiDczE4wB3rx34ueJdH1LSnWF0kwDgg/eFdeUY2vXzKWJt8WjttqcGd+zpYZK9mtj07wjqi6x4Y03VV4F1axynP8AtLnH55qa90jSb5T9s02yuN3/AD0t1b+YrkPhTqdnpPwa0zVNVuo7aztrPzJZpDhVjBPJ/CvM/jL8Tbzxd4YsP+FXeI5ILWSaQX93EGhlQKBtXLAFVPJz3rz6GVV8Ti5U6Oi5rc17JfM9GGJhDDxnU7HdeNvg9oN9Odb8MWWm6Rrka4zJZpJbXI/uSxkYwf7wwR2qt8MdZ8O3upy+Gda8I6V4d8VWi/vrTyEKTL2kgfHzKeuOo59K4j4MfEbVPCPh/VT8TfEkl1psRjNjdy5nlZm3bkBXJYDCn2z713nxQ8Maf8SvBdh4n8J3y/2vaRfa9H1C3ba2cZ2Z6jOOh6GurFYbE4aboYmTcdlLW1/18yoVYVI81NXKvxQ+BXhXxgZdS0syeH9bY7heWJMYkb/bQcH69a8gtZPjJ8K9WWwm1i7vrbOYluWM9vMvsTyD+Rr3r4F+O28beGH/ALQjWDWrFvIv4QpUbhwGAPQH9CD7V2+o6bZ6pZC3vbdZY+CNw5B9RSoZnWwcnhcXDniuj6ejMcRh3iIc1CXKzyTQPEXgX4nQLovjLw1Zxao642XEYIkP+w/XPsea57xf+znZW5a88IXLInU2dwxb8Ffr+BrQ+M/h/SdLQy2g8uePEiMDtZT25H866r4DePv+Ev0Oawvpg2raaFWcngyochZMfhz716E54nBUljsBJqn1T1seTSq/WpPB4rWa6o8bsvhvrmlyefbNc2V1G2S0ZKMp+o613XhL4pa14euo9O8Zq13aZ2i9QYkj93H8X869zntoZkO6FScd+tfOfxl+wrJNGoCMGIIxyDW+DxkM8n7HEQV+63OPF4Wpk8fa0Zv5vQ+gXXSfEWhPG32e/wBOv4SjA/NHKjDkH2NeMXH7Lvgd9YN0mpazFYFy32BZgUGeqhiN232zxXnXwW+K0ngnxLHo2r3Bfw/eyhSTk/ZXJx5g9ieo9Oe3P16kkciK8bBlYZUjoR6142No4zJazpwm1F7NdT6HA4ilj6KqSjr1M/QtHsND0i00nS7SO1s7WMRQxIOEUdqsLY2y3JuFt4hOwwZfLG/8+tWu9LXguUm3K++56Sitjw/9q/wnoN94Wt/GGsX9xYSaG22N4YxJ5yysq+WVPq2Oe1fL/i3wwni6/i1zStUs4zLGkdxFMxBQrxkeoPpX3z4w8Pab4q8O3mgaxarc2F5H5c0Z9OoI9wQCPpXiehfsu+HdMfVFk8QateQ3UDw2yPsBt8/x7gPmYY4r73hniWhl2Hca02pJ+7pdWe6/U87F4OdSalTPH/A3hrwt4o8S+Hvh3fa1Oqwg4aGLIuHXdI656oCA2Dj2r688ceGbXxF4NudAaNRC8aiMEcJtxtx9MVwfwd+Aug/DvWX1431zrGrbWSG4uAqrAp4IVB3I6k11vxb8YweC/CpvpXX7RPIIYEJwWJ5OPoK87Ocz/tLMqawcm0tr976sXsoYfDSVX5nAfA22k8L+OdU8Ku5e1uoDcKh7SKQCfxB5+gr1TU7eOyjkaSBZ9Nk4nhZQVTP8QB6j2rwL4A67ceKvjVcXjOXW2sJpHI6DcwUA/n+lfTLIskZVlyhGCD3FcXEEZUcdaXxNK9u5hkl5YX3tru3ocbdeMvBfhWWOxvXTRoJcNBIbQpbyE+joCoPsxBrL8R+BfAvxFv012S+knlS0a382xviq7CSRkA9QSSDWk2myW+p3Gko0JSUGaGK4TdFKD95SPUevp2qCOx0vRt6y+D5bJW+9Jp6h0b8Fwf0rjoz9jP2lKbUu6/pHXKpJ6NaCt4k8A/Dfw3aaLJrUFvb2UYigg81p55MeijLOx/rXhPxI+G3jzxb4quvHnhrQWS11vB+x3kwjuYVVQgkYHgbwM7c5Gcc17VY3Pwz0u/a/+wxWt4Wy0s+nyeYD/vFTWrP8SvCUf+rvLmc5xiGylY/+g11YTFYjBV/bYeLcut0ZVZUa1LkrSR5anwg1fQvgBdaX/Z9prPimO5OpwRbvlinyoxGTjJCA9eprx+08BeLfPg1TTPhxqSahrMkkJE7Dy4hkB9w/gBy3J7ZxX1HN8TFmyukeE/El+c4H+heUn/fTVUuvEHxQ1CJ2sPCmmaLDglptSvQ+1fXCcD8a9TB53mGHhU5kvfd227W+V/0M5vDztyJu3Y8/+JfjfVLbS7f4T/B7R3u9UggW3v7iwUmDT1xzGrngMeep4HqazPhn8LvB/gBotd+J/ijSZ9Uj+dbMTB4rd+uSv3nYepGParerJcSKIdd8V+IDYMSZIvDfhyeO168/vQm1+f4sH61u+DNF+C43NpdpHqWrpwE1fzBJv7ZEgwv4Cs413Sw8oUm9dW4q7fe8nay+RFWopSXNFJf3n/kb8/xz8IbzHoOn69rzjhfsGnOyH6MccVA3xN+IOpD/AIknwe1ZlPR728jiB+q9ab450/X9D8MXPiC+8bTabaRBPK0/QLCGNSzsERFdwWYlmAzuA74FVvhZN4m1V9Str3xJrNlqGnFDcW1+yPhXBKMHHDA4PavPp0cP7N1YwTS7uX6WOidecKig+vYmXxB8bpCjQfC/w1AF5UTaiQUJ/wB0cU//AISn47wN/pHw38OTLnpBqzAn8xiq/jnx5488BzfaL7TINX0wdZQnl4H++uQv4rVv4Z/Hjwb431SPRt82k6xNgLbXQBWU+iSD5T074Psaqrhaqp+29jFx7pt/qaUMVCq+XVPzOd8R3EOsXlvqPxA+AF3NcEkNdW5juioH97bgkYrsfDvjbwL4i8P6j4Y8Manb6JfLayWsVjPB9lltnZCFOw45BOeM9K7bX9e0zQ4g+qX1rA0pYRRySKrzEAnaik5Y8cAV5hpXiXwz48uLyz8YeDINJt4lVrS8vJk2zKxIC78KUk/2QSfSsIKeIp8/I1GPZ6fc3r8jeXJCWj1PnHRvDfjDTtfPhafw1qjaj5jRPmFmRh0BD427ffPevsDS9Q0r4f8Aw/0e08U63Z2SQQJB5s8nVgOVXucdPoK5vU9P8YeBJrN/COoRa/pc7lRoupzbbg4BO23n7HAOFbg461zXjuGX4qXWma54RjtpdT0RJbfUdB1kG3lty+OWXBweMbhlWHQmvQx2O/tR0oVbRguq/Xt+Ry0sOsIpyhq2e9afe2moWUV5Y3UNzbzIHilicMrqehBHWrQ6VxPwd8LXng3wBY6FqNxHNcxGSSUxf6tC7ltiZ7DOK7YdK+aqQjCbjB3S6noQbcU2FFFFQUFFFFABRRRQAUUUUAFFFFABRRRQAUUUUAFFFFABRRRQAUUUUAFFFFABRRSOwVcmgBJGCrk/lSRhj8zcegpEUsd7/gPSpKAGlFP8NGxfSnUUAIpHQdqWmOh+8pwaEbna3DfzoAfRRRQAUUUUAFFFFABRRRQAUUUUAMm+70J9h1rxX4ka0via21ie8nni8C6KWjvvs/EmtXKnH2dGBz5KuQrEY3tkZwDXqHj+e+t/CV+2mMUvZEENu4/5ZvIwQP8Ahuz+FeffFGHQfBfgzwvpt5CyaJZ6hCkiL/EURmUn1yyhj6nJrswdPmmu7MMRU9nBszPFH2m68dfDPwbHaQafZ2u3U760tlAjRkjby4gBwArZP4A0z9rTR7OTw7ovim+1AwQ6JfK7wGAuk3mYUZx90g4wTxjNGueMNB0r4nweJLqUS2V7pcMlrOvIZSSDg/n+tetPHovivw5tlitdU0q+iB2uA8cqH1r1faVMDUoYlxdl+Lu7o46FZYh1KbZ8EWFlHDdaoNU8RQXNrrLCGEIGnbc74V2Qc5GcYGScnAr7Q1H4Z6Nrvwo03wHr8txeWtra28X2mN9kpeMAB1POOnTnir9h8NPA9jdabdWnhPSoptMBFk6wAmHnPy575JOetdeikKBgDHpWmfcQvMZwlTTjy+nyOjC4V0U1J7nlmpaHovwg8FiTwZ4dsomaaOGWeSN32KTzLKyguwB9PWuc17T2+06d8WvEmpW2h6fFBBc3AmRzc2xTcPJhPQpJkEgru9vT3KVHbIUcHPQj8/z9aw/HXhHSfGfhi78O67bvNZXONwSTaysDkMp7EGvJo41qV6jevxPq0/UqeHUpXe3bY+T/AA34k/4Sjx1cT/DfQbrR7SEykTz3BcWsbkmSQBjstgyk9CT6HtXr9prGl6Nf6Fp0VlbeI01TYZL5bkuJSz7CIxgiQr95txGBXofhv4d+F/DvhCXwrpGkxQabNE0c67jvm3DBLv1JPr27VyfxZ8H+KtO+EtzovwzlnGpS3IeaR7kLcSo3+sIkOArHjnjj0r16uaUcVUjSguWO13u/OT3OBZc4zc09fw+4888NeLLrwF49uLPVrme7uVWdL2GC+E8V1K0uYnRN2LcBTyCAfavUdd1PWbnw42vahqtv4bs8Ab44PNlAY4CjKksSTjCgGuT+AvwGh8JWkOr+LGi1HWm/eCFeYbYnnv8A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9TPbuGQ+oyOvPv7V8OalNpVxq2n+PpdWWO2CGOe2DESuAmPKHYjOT1x1r6l+FcOk+Cvgxa6iJJhYNA18EmjMbgyHeF2ZJB5Hfk17Ge5LRwtOm6MnzOy2e/X5k0MR8XMtFrsbviO/OoeJLLw7bOwjDiW8KD5cDkL+NdmqR7AF4XHAHSvOfh0kq28HiLV2SGfUBNezNIcCNMDaOewX9Kh0j47fDfUvEaaLb61IryyeVFcS20iQSPnoJCNv45rw6uGqS92nFtR3sXhaylHnk99j0q5gS4gkglQPHIpV1PQgjBH5Zr448Vfs3eP7DxwYPCsltNoU04eC6kughtEJB2snUleg25yAO9fZIPljPJX07ipBhhkcinl+aYjL3J0X8Sszoq0KdW3Oivptu9rp9tbySGV4okRnPViAAT+NWqTtSjpXm6vVm1rBRRRTAKa3Q06kIpAfA37V+vXmofHbVYbhn8nTUitbeNuiL5auce5LE/Suc8L6s5mijhBklLBVReWLEgAAeua+s/jV+z/onxG1oa7HqU+j6sYxHNMkQlScL90uhI5HTIPQCs74Vfs06D4N1231vUtYuNcu7VxJbRtCIYY37PtyxJHUc9e1fpeC4pwOHyyNJXU0rWt19TwsdlP1qd5HrfgHSv7F8KafppbfJFCvmt/ekPLH8zXG/tUavd6L8DteuLJmSaZY7bcP4VkkVWP8A3ySPxr09EKn2rM8W6Dpvibw9eaFrFqLmxvIjFNHnBKnuD2I6g+1fn9DExjio16quuZNo9dUVGl7OPax+e3hfxM1mwZW2PH26YxX378ONx8DaMz53vZxu2fUqD/WvH9E/ZV8C6fraX1zqOsX9tHIJEs5XRYzg8Biq7mH4175bRrbwrCqhEQBUVRwABgD9K+i4ozvC5i4LDpqx52X5Z9VqSn3PLv2ovFsnhb4X3aWspjvtUYWUDDqoYHeR/wABz+dW/gT4RHhn4R2GnRr5d5d25uJ3I58yQdT7qMD8K8q/asujrXxb8G+EwSYgUkkQ9CZZQv8A6CGr6bgjEMCQqMKihQPYV5mJX1bAUYLebcn8tjqpv2leT/lPhFvBfirwdZeI9DvLN4dbdJDayK4LXK7+XTBJO4Z9+fauP+ENtq0fiSWZ1mWwWCQXpkyEKlSADngtuPHpXvv7RPwo8f3HxIl8aeDYn1WG8SNZ4BKBLAyjbwGYZX6dOc1zXjX4XfGaaDS7O101bz7dao1yUuExbTEndGxJGcDHIz7V+o5fn2Gq4SPtasFKoteji0tTy6+DrKcuVe6+p6F+yF4K1/Qb7xJ4g1O1ezsNU8pLOJ3VmlClj5vBOAdwH4VkfteQy6L4r0fxFGpEN3btbSMOnmRnKj6kM3/fNez/AA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Z2m8F6Jg6glhAiIWA80oVZk54+baRz618l+PNK1uw+H1rp8VrPBJbXLLqNupBdTj5d23sOa/QO4XfbvGzEbl2kjqMjHFfHf/Cl/iv4d8fPZaRb/btJu7ssuoCdcJGzZYyBmyGAJyO56VXB2cQpupGtUjFJ8+vV9Vc6sZhZtR9mtjz74cabrV14J1K0mt7iVbiZF06Fjh2kwQ2zd6ggV9hfs2+E9X8I/CXTdH16MR3weSZodwbyQ7llTIPYdcV8/an8Gfi14k8bjRtQgW20eC5/5CbTLsMQbIdFB3FsAYGBg9a+xdNg+yWUVt5jSCKNUDN1OBjJ9zT40zaniYQp0pxal7z5ej2SDL6EoOUpaHztrjH4a/tN2t9F+70jxKoFwnQBnbafyfDf8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qGLjWey3OvMMFHGUfZyPzp17UPPdlU7uuRX3b+yzrV7rvwS0C41BneeBHtS7dXWJ2RT/3yo/KvLov2QbAaj5k3je7ks88xrYKspHpv3kfjivonwh4d0/wr4dsPD+jWwgsLGIRQpnJA5JJPckkk++a+l4rz7BZjQpwoXbT3taxll2BeGVjaFLSClr4VHphRRRTAQ14L+1j8OPGnjhdHuvCXlXQs1kjms3mWItuxhwzEDjGCK97NJjiunB4uphKyrU90Z1KUasXCWx47+zR8J7r4c6FdXWtyxT67qZU3JibcsUa/djDH7xySSfU+1ewjrilHFc54+8Z+HvBOkjVPEV+trAzCOJQhd5XPZVGST9BRXr18diHUnrKXYIxhSjZaIr/EVZoNNh1W1Utc2MokUDuCcEVtaTqFvqWlwX0DqYpk3Z9PXP0rjfDnxF8J/EDQdRHh+/Mk9soM1vPE0UqDIwxVgDtPTI4qj4bmGm+KdX8C3bvDbXqtcaeQcfJIp3oD6gkkY9DW/wBXl7P2VRNTjr8v61OOVaNOqpP4ZafMyfiV8ZItFeyHhDR7bxVFI8guZoL1VjhKHBQEA5cnOBXoXhrxJofiS2n/ALIvLKS8t1X7VArq72zsuQrgHIP19K+F/GPh2xt7+XwnZeIxbyaBeywytdRtCZgCP3oAySR0zxnrX0N+yXpOnX0+v+M7C/uZTOyacY2j2RnywGMgYH5yxYc8YwRX0+bZFg8Jl0a0JvmXrrfa/wAjOhWnOtySS+4f8e4LjSbyzhbxFqME1zBNcve3WqzwQAxgEQpHCVQM3bj860PCAaC80zT7Xx5qkd9fW0cx0nUybkRF4/MEZkZcZxkhSdxFe0XWn294ird20M4VtyiRAwVh0Iz0Nczr/gOxvNUudesWkttZaMmCQyMYln8sxpMY87SwU4yRXzlHHR9nGnJW/FDr4Nzlz9PLQ434m+PdV8PaHqOj6hAbS9ntnW11C1QkI+ODtJyB23DOCc44rkPCes/2L4Mudfm0+DUdMvruOG0W91UXBgxGTKzzqGI3sAFQ87iM4r07R/AFxqngaTQ/Hci6pK8jMrGczPCCAMrKyglupyR3xjFeR+Cvg/8A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+NIE5yIxh/vAV47xdRX9m7X3t1O6lR5NHr+h4x+0vo+nt/YWt6nfmFbeV7eCNkLjzHG4MD0BG09eoAFfN/hyzvszeFdR8XW8ra5dpaWrwg3JV2bBkIAB6HGO3tjNfdmv6FpniDTZNM1jT7e9sJV2yW86BlcZHPseODWTpnw98GaXqllqll4Y0uC9sYRDbTJAA0SDOAvp1PPXnrX0GV8RwwWDdCUG30enyMa2EdSopJnIfHmwvdK+FFteaVdTG+0K5s7mGTccuY5FBLeuRuz9apeLI4de8WeHr/SWTRfEN/phutG1eMZWV1wZLS4X+OMggjuOSMEc7nxg8aeHdJ0650HUJklu7i3ZjADnaOxP49K4681/RbLSPh7odw+7XEltZrZFPzxLI+0g/wC8hIx+NclDDVp4eEnF3bdvS138k0c1TGqNeUYu6S/E9V8AeJf+Ek0hpbu1bT9Us5jbajZM24286gZAP8SEEMrdwQa6kdK4q50+TT/iVZaxZoqw6xavaXwH8UkQLxSH3C70z3DD0FdqOleHNK947M9VbIKKKKgYUUUUAFFFFABRRRQAUUUUAFFFFABRRRQAUUUUAFFFFABRRRQAUUUjMFGTQAOwVcmmIpY72/AelCqWbe34CpKACiiigAooooAKbIgb69j6U6igCMMVO2T/AL6qQUjLuGDyPSo+Y+Dll/lQBLRSAgjI6UtABRRRQAUUUUAFFFFAGB4/v4NL8NyajcsEht54XkZuir5qgk+wzmq3j/wlofjzw1JoWtwyy2MzK5aKTY6lTkFW7H+mav8A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ecA1JbzwTJut50kHqrZxXzl8K/Bes+LtIj8QS+JYTHKzAhsyyhged2TgHvir/jmPxN8OZLW/W8Wa3kfZHPECo3AZ2MvoQDXLLJaXtfq8aydReWlzzoZxVUPb1KVoHqHxU8Zr4R0ZZIUSW8nyIlY8DHVjXgcXx28Y6TqouLp7XULTd+8tzEE+X/AG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4Chvtf1m00nS4HuLq4dVVU7A4yx9ABya+g/ir431W112y8BaLKztbxw283lnDTSsAAme1fQZ/kdCeLhTwtk7Nvskup89gMwrYelOWITa6d2z3h9S09JPLe9tw3TBkFWUmjZQyuGDdCpyDXjMfwr1+50wSXOu28Fyy/cWMsAT2J71xfgDXfEHhb4y2/g19SXUYJ5/IuIonLxj5GO5c8qVxyK8COU0asJuhVvKKu1bp6npRzTERnFVaVk9tTsP2yCv8AwqyFmxn+0IgP1zXW/s33D3PwS8LSOSWFiqn8CRXkH7c3iiGHStE8LxSBrhna+mUdQqjaoP1JP5V7n8FtHl0H4VeGtKnXbNBp8XmA/wB4jJ/nWuKg6eTUOfeUm16HdSjfFTkuyOtdFdcNTQzI21+R/eqSkYbhg9K+dO4XNFRcx+6fyqQMCMjmgBaKKKACiiigAooooAKKKKAEPWvnv9rLSNT/ALb8MeKRYzajpGnCWO6jijLmBmwRIR6EDGe2K+hD1rwr9pLxB4k0nxBpVvZ6tqmj6PJaySm5sId7yXIPyxscHjGMDHOTXp5NOcMZCUGrq++xz4uKlSaZxXwH0+68RfFGfxRpmlT6fokFi1tI7xlFmZsbUXP3sdT6YHrXr/xw0W6k0m28U6PxqmhyfaI2A5aMfeX3+n1Heug+F0+t6h8PtDvfEEPl6pLaK9wGXad394jsSMEjsSa6SSHzY3jkRWRxtZTyCO9aY3M6lTG+1kvh09V+pyxwMZYb2d99vI4jwxbeDfG2mReKP7D0qe6vbfyLuSS2RpDxhomOOR9e2K67RtLsNHsI9P0qxgsrSP7kMCBEXJ54FeFx30nwc+KD2F4ZB4T1ty8UvaB+/wCR6/7JHpXv0VxDJCk0bho3UMrKcgg9DmsMxpODi4tunLbX8PVGmCquceWa95E9FMMqA85/Kqzarpq3P2VtQtFuP+eRmUP+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+h5Gbzqxpr2ZsaLrWqfCnV4riKaWTTGkAuLUufLMbNzx2IzkH2r2Pxz8cPC+kQjTfDTN4q1+ZAILHTgZgGI4MjLkKPbOfpXhOoyXnxL8UWfhvQ4GmkmkX7Q6AlYIsgs7kfd4zjPWvrzRPD+j6TEkenabZ22xAoaOIKxAGMkjvxWufLCUqlOUo3nbVLT0uTlcsROi1Nnknwq+Gmvan4m/4WH8TJBLrLnfaWGQyWg/hJ7ZHYDp3ya9whXaT70KhUdqeBzXzeLxdTFTUqnTRJbJdkepTpRpr3QYE9KikhR3UtGjbTlSRnBqag1zGo1F2rt7U6kGaUUAFNdAw56jofSnUUARqzKdsn/fVSZpGUMMHn2qPLRnn5k/UUAS0UgIIyOaWgAooooAKKKKACiiigDyf9pv4bv8AETwI0OnIn9t6aTc2BbjecfNHn0YfqBXzv8F/i3Z+H9Gu/hl8TLKd9BYtbbnT95Ykk5Rl67c4x3B9q+3JIyzZGPxFeV/F/wCBfhT4iO2oTBtK1rbgX9qoy/HSRTw/48+9fQ5VmtGFF4TFxvBu6a3i+6OatRb96O54vZJ4k+GWpSeI/h/rVr4o8LzMHlWKYOVT0ljB3A4/ix+FSfGT43aP408CWOm2NnPaXz3AluklAIiVQfuN3yfyFYeqfss/EjTrh10fWNIvYOgbz5Ldm+oCtj86634b/srXKytc+PtajdCmFstNdlGfVpD/ACAH419M6+TxlHE163POOzS1flJHlzwdeUXTjsz0v4QXGleD/gbp134uvbWzt5opLqX7U4xtclguD1OOwqp8ItJ03xN4yuviFpvhm30bRFhNto6vbiOW6LMGe5I/h6BVHoSak8O/s3/D/S9SivLv+1NZWFt0Ntf3ZkhQjp8nQ/jmvYIoFijSONUjRAAqqMAAdBivjsbjKfPUlRk25t36LXyPUpUOVJSS0JFUg54pXYKP6UOwVffsPWmohJ3t17D0ryUdI0IWyzdT+lY/jTw7Z+JfDGo6Hfqhhvbd4izKGMbMCA4914I+lbopHBI4x+NOMpRacXZgeKfBnX/DOi3r+Cdc0jTvDPjC1UJOnlrGmoKOk8L/AMQbrt7EmvIvjPfz+B/2ixrtzH51tLPDfoOzx8K4HuMHBr6Z+I3w38K+PrBLXxFp4naEloJ42Mc0JPdXHIry/UP2V/Bc2n3KQ6xrv250xBcz3XmeU3qV6MPrX0uU5jhKVZ1qzfvJprffqmefisJ7SCjFbHP+MvjnrfjKdvDfwx0u5y4xJfPhXUHrjJ2oOvJOayNA1XwT8FbWbWta1i18SeNp4ysdnZSiRLbd1DOOmf4mPJxgda5u+/Zd+KFrfyQ6fqmj3NuxOJvtUkJYe67Tj866/wAAfsmMlzFdeNtfWaJTuay08Mof2aQ84+gFe3Ulk+Ho8lOt7nVJe9LybMIUKrnzSWq27HFfB/wz4h+Nvxak8ZeJg76Ta3CzXcpX5JCuCkCD+6Djj0+tfb8HESjbtxxj0rO8PaFpvh/SINJ0axgsbK3XbFDCoCgVpqNoxXyWa5k8dVXLHlhHSK7I9KlT5FruLRRRXlmoVGUKndH+XapKKAGo6sOKdTHQn5l+VqFfna3DUAPooooAKKKKACiiigAqGeJZBhkVhkHkZwfWpqTFGoWQIMLgUtAooA5nx74P0vxp4fudE1mINDL80cicPC/Z1PYivFPDvifxh8Fbr/hHvHFjeav4TDkWesWkZkNsvo46hfY9PpX0eQTUU1vHLG0c0aSI3UOAQfwrsoY32dN0ai5oPp+q7MxlRTlzR0Z4J8cPi7Y3nhbTNP8Ah74htLq41iRke6tZQXt4QPm46qxyBz05rylPh2zacdSa4nN398ymVjIT/e3ZzmvVP2nPBPkWemeLvD+kxD+zHcX8dtEFYxNg78D72CMn2zXncXxG09dBH7yP7mM5r7XI40vqieHV5Pe587m0sQqy5Hoewfs3+JtYvLK78N+JL1rvUNOVXgkc5kaBiQoc9yuMZ969fKqyY3YUnivGf2ctDun1HVPHU8MiQapbxwWaOMMUUkl8Hpkn9K9nC5whVck5I7Cvj82jSWMn7P8ADbzPoMLzeyXPuBADFuH6ADNBRlUR8t/db0qdVAPAA+gpa846AFFFFABRRRQAVQ1bS7DVYDb6lY217DuDCOeMOuR0OD3FX6KE2tnYCCOJY41jjRERQAqgYAA6cVOOlJilpK4WsMkQMPQjoaFYg7XGD6+tPprKGXB5FMB1FRgmM4bJHrUgIPTpQAUUUUAFFFFABRRRQAUUUUAFFFFABRRRQAUUUx328DlvSgBXYKOfypm2Rvm3bPanIpzubkn9KfQAUUUUAFFFFABRRRQAUUUUAFFFFABRRRQAUUUUANdA3sR0NNVivyyceh9akpGUMPm5oAXNFRZaM4blfX0qUHIzQAUUUUAFFFFABRRRQAUUUUAFFGaiYmQlU+73agByvuc4HyjvQ0akk4x9DTlXAA6YpaAGBQFOOCe/WsbxF4W0HxFCkOuaPYalEh+VbqBZNv0yOK3KSnGUoO8XZicVLcx/DvhnQ/Dlq1toek2OmwscsltAsYJ99orXQc040g60SlKTvJ3BK2wtFFFIYUUUUAFFFFABRRRQAUlLRQBGVKHcnTuKejKw4pajdD95OD/OgCSimI+44PDDqKeKACiiigAooooAKKKKAEIPtSjpRRSAKa7hRz+HvQ7BR3J7Ad6RU53Py36CmAkac+Y33v5VJRRQAUUUUAFBoooAQj6fjSiiilqAUUUUwCiiigAooooAKa67hg8ehp1FAEasVO1/wNSUEAjBqIbovdf1FAEtFIGBGRyPWloAKKKKACiiigAooooAKKKKAIfKDDDAEHqDzXLSfDrwHNqh1I+ENDN5u3Gf7FHuLZ6k4611RYu21Onc09V2jAqoVJw+FtEuKl8SIkgRAqoNigYAXgY9KkRQvT8TTuaWoKCiiimAUUUUAFFFFABRRRQAUUUUAFFFFACY/GmbTGdy5K9x6fSpKDQAiMGGRS0xkwdyYB9KEcNx0b0oAfRQKKACiiigAooooAKKKKACjtRURZnO1OnrQArOSdqcnuacibfc9yaEUKMCnUAFFFFABRRRQAUUUUAFFFFABRRRQAUUZooAKKM0x5FXrnNIALAUoYYzXzd8cP2h5NC1CfQ/Adrb393C7R3F/N80EUg6ogH32HfnFesfBDxqvjz4caX4gkeM3jJ5d6qDASZeGGOwPB/GvRr5XisPh44mpG0WYwrQnJxTO7opM8UteebCYyMHmmFTGdy8r3FSUUAIrBhkUtRuhzuTg+nrTkcN7EdRQA6iiigAooooAKKKiLGQlV4UdT60ABLSNtX7ncipAoAAHAFCqFGBwKWgAooooAKKKKACiiigAooooAKKKKACiiigAooooAKKKKACiiigBjpuHofWkVyDtf8AMdKkpGUMMHpQAtFRfNH945X19KkDAjPagBaKKKACiiigAprsFGT+VEjhR7noKRFJO5+vYelAAinO5uv8qfRRQAUUUUAFFFFABRRRQAUUUUAFFFFABRRRQAUUUUAFFFFABQelFFAEZVkOU6dxTkYMOPxpxpjJzuXhv50APopiOCdpGG9KfQAUUUUAFFFFABUTN5h2LwO5oLFyVXp3NSKuBgAAUACrtGB0paKKACiiigAooooAKKKKACiiigAooooAKKKKACiiigAooooAKY6buejetPooAYjc7W6+vrT6a6hhg00MY8B/u9jQBJRRmigAooooAKCQoyelNd1UZNNClzubgDoKAE+aX1Vf1qQDHHQUtFABRRRQAUUUUAFFFFABRRRQAUVR13V9O0PSbjVtWu4rOxtk3zzynCovTJ/Eiszwn428K+K4DN4c1yy1NR1WGQb1+qHDD8RVqnOUXNJ2XUV0dDTJGwRxmhZN38NeLftA/Hew+HdwND0uzXUvEDxhzG5xDbqfus56nODhR1wa1wmFq4uqqVFXbJnUjCPNI9p3D0o3c1+fviX4mfEzxVa/2hfeJr+O1disltaMYY4mz02rzjHc1jabNrshmlXWNSE6RGVCLp85HXHPWvrqfBGJlG8qiTPLq5xSpu1j9GvMFeUftQeM7nwn8PWt9Nn+zanrEv2O3lzgxgg73HoQOM+9fOPgD45+PfB99Guo382vaZkeba3bFnx6o/VT7dPaut/ah8Saf458LeDfE2hy+bYPNcQyo3DQTbRlWHZh+vWuehw3XweYUoYjWDe/R9TWeOjVoSlT3seRaVotx/Z91a+T88kiIy9T8uWJz+OM+hrq/hH8QLr4V+Jtxd77RrtguowJyFx/y0T/AGl/Iis2wv7j+yo7Nods5m8txn5mUIMLn0xnnvXM+JryxRWERWeTktIOEXH931Hua/R8Rg6eLpyw9Re6193mfIYPE11ibn6M6RqVpq2mW2pWEyz2tzEs0MinIZGAIP5Grteffs/WF5pfwa8LWd8rC4SwRmVuCobLBfwziu+L+1fh9emqdaUIu6Tt9x9/B3imPopocZweKdWRQUx4w3PQjoaeaM0ARrIQdr8HsfWpKa3qRxTfM5OEY0ASUVk6x4h0vSZ7WDULgQSXUqxQhgfmZjhRx6nA/GrNzfW6Ru00qQxRjMruwUIPcnpVcstNCOeN7XLDZkYqvC9z607IUYxgdKbDIrxK0fKnpgg8V558d/iZZ/DfwnJer5U+r3JEen2jn/WvnkkDnYvc8dRV0aE69VUqau2OU1FXb0PRwaWvMvgN8WNP+JXh+SRrb7Bq9nhb2zzkLngOmeShwfpjFemA+1PEYeph6jpVFZocZKSuhaKKKxGFFFFABRRRQAUUUUAFFFFABRRRQAUUUUAFFFFABRRRQAUUUUABqMq0ZynI7ipKDQA1GDDKmnUwsiZyVFIs8bHAYUASU13C/U9BRuym5eRjikRTne3Xt7UAIinO9uW7e1SUUUAFFFFABRRRQAUUUUAFFFFABRRRQAUUUUAFFFFABRRRQAUUUUAFFFFABRRRQA10DdevqKarENtfg+vrUhprYA+bpQA6imF2/hTP1OKBIM4IwaAH1EzM7bV6d2pz7iwUcA9TSogVQvagAVQqgDtTqKKACiiigAooooAKKKKACiiigAooooAKKKKACiiigAooooAKKKKACiiigApCMjmlooAjw0fTlf5U9GDLkdKU0xnSMcsBQA+mu23gcse1NWaNhkMMe9PAGdw6nvQA1EOdzHJ/lT6KKACiiigAooooAKKKKACiiigApG6UtB6UAYfjjw3pni/wtfeHNYWRrG+j8uURuUYc5BBHQ5Ar53n/AGar7w5qY1XwT4pn8+NgyLcHyZV+kqYGfqozX1DIMpwcV5LH4A8TaDceJ9a0bWIJNRvbadbRlQpLK7yB1aZmYqXQfIpAUYNerlmPq4fmjCdk+j2fqcWMpKcbNP5F/wAHeIPFei2yQeOrdpEXj7aicr6bwvDfUc+oriv2sPhtZ+LvCJ8Z6LHE2r6XF5jPEM/abfGWBI6kDkHnuO9W5Ne8XeG/B8Gm6tYm8vda1JrXTU127VjFEEBbzpEOGy2doDDjvxWZ8OfEWqaHYm61KDzPCN9fy6Zforl10y43bd6tj/UMWAPA2k/ifQo+1o1frlJqMovZbPvY4qdScWqDbkn33XqfMXhiW9LrHaTXDGUY2KSfMHow6EfWu4sLS1twk141uk6HcDbKC2fQ4wp+grmfFFpN4V8Z634cXbELW9lj+TO513ZXJ7jBHtVrT5Wa282SaO2t/wDnrIThz6KOrH6V+qKoq9JVY7NHyOY06iqtIbf6ZbjVree3Kz2DXKbmAPyZYfKw6g/occelWPgzp7eK/EOp/DfULl4oNZjeSGXG4297DkpKB6Y3KemQay7vWLKymM1qlzM+NrNLIFVxkfKUwcr7E5+le8fsj+E9F1DVbz4lgyJcSPJa29o3KQNhfNYMeWzkYz055NeXn2JWEwMpT30t69D18nhPmSlscjd/AL4pWPhm8tVk0a8lSVRaiG6KySR/NuUFlAAORxntjPWp/hB+zr4o1HxLBqXj6xTTdJtJBI1n5qvJdEHIQ7ThUyATyc19fzw+ZEV3DPUE9j2qjrmoHTfD9/qXl72tLWWcpjqUQtj36GvgZcV5jVpSpXS5nq+p9DHA0ac+ZI8c+O/xwj8H6h/winhSCC51mNQtxM4zFZgjhcD7z46jIwPXpXz1rXi34ha7qrtq3jDVxAsmZtlw0MYUHoFTC8j0Fc/o8ja1enXLyQtNPcvNfSOeCeGL/U/nnHHOB0mpXmmz2+BaHbuLBBMQQT1PI619xlmR4XBUVeClJrVvufM5lmtWNa0dEdZ+ypr/AI61P4u2ulDxVqtzpEUElxdwXMzTRsgACgB87TkjkV9oV8ifsZvar8UdZWJXDNpPyh2BxiVMgHv2r653V8Jxb7OGZSjBJKy8j6nLpupQUmONNY7eTWZqOv6ZYXcVrdXKJNLyqn09T6Vl+ONX+z2cFpby7JLw4Ei9VTHJH6D8a8CFCU2lbc3qV4wi3fY6AXUUheON1ZkOGAIJU+hrL8WeItK8OWX27WLxLWDcEUnJLE9gByTXN6ZBYeG9mpXd5HBC6lZCXJJzyB7nPavP/wBoDW5td8ItdaXYkPp7GaNr0hEcEbW4JxnBOMnPtXoYXLFXxMad/d6s4K+OcKLl9roZ/wAXvHvhPUtVa+hmvnuNDhae2uBGptpJBg4yfmyM5HQZWq8fi7wn4ok8S6rHq2sXOkzYa4gic+buVY/liXqnzLuaQnCKFGRvOPIrjw7quqeCL68hQvc3zpEkEQ6biC3GcAACpfAF/q/w+1aPT9Pvvs100iveOw3RyhTyjZzwMseOpP0A+xq5FCEHToyblFd/meNRzaL1nvJn0j8WfiNH8OPhhpd1o9o1zfahtg06K5cvg7cl3OfmxwevOetfJ9/Pq3jW/m1jXNQlvdUkBIklOVK4+4o/hx2H/wCuvev2zbJtZ+HHhvxTprrcWVlc5kliJKqkygK+R23KB+IrwHw9qn2kIsbbbpGG/A5dc85GOors4Tw2HjhHXt793dvp5F53UrRglT2Ol+FmsXvhL4x6Rq0eY7N7hLC6HRTDIVXHvtOGx6192qflFfAOhWWo+KvifoemwxqrzahG4TcP3MauHdyoORhEJ6elfecWo2UkpgjuoXlUfMgkBZfr6V4PGlOLxNOUV7zjr+h6GSTm6H7wu0UwSdOOven5r4s9sKKKKACiiigAooooAKKKKACiiigAooooAKKKKACiiigAooooAKDQajDlm+X7o6mgCtOM3J3HinTBVUMOwqZ4I3fcc5+tIbeNuucfWgB1sSYFJ6kVJTUVY0CrnApwoAKKKKACiiigAooooAKKKKACiiigAooooAKKKKACiiigAooooAKKKKACiiigAooooAKZJ/D9aWRwo9+woCll+fr/ACoAim+8c59uaUcqpI5zTzH/ALbfpRs5+ZifrQA/migUUAFFFFABRRRQAUUUUAFFFFABRRRQAUUUUAFFFFABRRRQAUUUUAFFFFABRRRQAUUUUAHeqTYNy271q1uLSYX7o6mmtBGzFuc/WgCC42phl6j2q1D/AKpfpUZtoz13fnUi4UBR0HFADqKKKACiiigAooooAKKKKACiiigApG6UtNkOEJHWgDivi/8AELT/AIe+GU1S6tZb6aeYQWttEQGlkIz1PQADrXkmo+KNY+PfgbUPC/h2WTwj4ispobmeKS6YJPCSRgSJhgM4zkDnA713v7RekeE9d8K2WmeI/EEOg3DXatp11INw830K91IPP4V558LrjwT8JPHl1oOseILjVfEOoGK2nu47UrbWwbDRx59WJBJPt0r6LL6VBYP2sIt107rRtWX4HDVqVVW5b+4cpb/C34xaPbrpmr6gmsafI4220+oC4jZl+7tEhDAj/ZINez+HpbjT/Ar+H/Enha3stMa2eFhZxkRKrA53IeffOTya3/iX4Z0HUpLLxFruqtp9tox8yWRyuzYHV+p+4cqo3Lzg4ryu28WW9pH4n8QeH/HGj+IXljkaG2W7eYsHlDCRom4XykyAqcHvWk8bPMaaUoLR9E1r+RxVKE6FR1IyZgfHb4UX3iiGy8a+B5ItZuEto7fULaFvnl8tcCRB3IAAK9eO9fO+qtrFrdtBqljeWtzH8pjmgZNvsFI4r6u+HeleKZLbUfF3hG+jkure8K+Q0TQWmsxbQSQh5jcEsobpxzXd/EnxwLP4LXnjTSrASTrAPLhuog32aQvsYSDsUbIPuDXsYHiDEZfKOFilUSdlfT5MawtPFQ9rUVmfEnhPwZ4w8Z36WXh/Qby4ZmAMxiKQxZ7s7cAV92/CXwJB4F+HWn+G45/NuIC001wB96ZjliO+O3uB714p8BPin421Dx1D4d1u/TXre9s5p4wIFjeB40LDG0AbDjGD3I5rc+APxW8beLviJcaTrkcElq9vLNJHFbmNrBlOAjE9c9MHHINZ8R1MwxblTqpRjT961+/qaYKVCMVyrfyPdL/XNN0q0WbVr61sFJ27riUIu7OMZOK+efBGn/ExfjfPd69JqZ0Sa5n+2zXNxmwntmDCJIxnYTgpwBnrmsf9rLRdXvPiRa6k+n3Oq6QLJIYY4EMogm3NuDIPulsrzjkfSuq8HfDeTxF8DvD3hfxprFzot0L157OKRlMvlNnZGVY9cZI7ivOoYWng8Eq/Mn7VWatdrzXoVKpKtW5ErKOvqeYftB+AR8LXguPDaztoGo3LM8ky7/s0qj5Yt2Pu8tgn+7jsM+Ut4kuZkEJaKfPGzyUYk+wAzX05rPxg+y+LI/CGseHIJ9Ftmkgvre4Q3M9xCHCJKMDbncCdpySMd69B1fwhoejvFH4O8P6Jol1Ihml1I2qB4EA4EZb+Nm4HQLyT2B9/D59ictoQpYmleT1Um9GvM5KuBo1r1PvPLv2aPDw+H0Go+PPG7xaM17B5NnaSA+aIt24sV6jOAACM8V614A+Mnhfxt4ruPDmi22rebDA05uJ7No4SFIHU8557gV554P8AFQlt7HTLq+8OLqD6ikdyNRlDS3CMo3DDnkiTKggc9QBXo923iTS/DXlag9rbzSXxRWs4wgWE5KrjoCeOa+ZzNvEV5VKy9+W2tkl00t+p04es4U018JPqX2b/AITO8+3MANqbQ2D8uO341wnxR11dP1/TFEhaFYZBDk9OVyD+lavxFt9RtNJt/ESzNcvCNky/xBOx98GvEfiD4i/texjljk3SwZkRs9sHI/z6V7GSZb9YlGW6Wh85meOlTvTSs2eneF7268YapLfzM0lpZSm3tFPTfxvf6k8e2K7rVPBul+INBuNF1K2MtrcrtkVTg9cgg+oIzmvPP2ZryK+8Elo2zNb3ksZXv5jHK/oTXuVl5aoqhvk5UN6gcu3515WaV3h6zhT0sz28BhVUgnPXQ8IvfCfi/wAMHUrDRtHlvNNgUzW024MzqB0HTLe1cP4O8BeJtV1e11TUJhpyakXtza3cTK6MSQrsMdMjI9enFfWlzteMsw5POAO56fjjmvOfiNcCxthdK37yK4jKEH+IOowPqa68Jn2JnTlBWu+ttTmq5RRoz5t02efaD4rvYPHkfwWvfD9nqHhpXfTJoJYn+0yJs3G4PONhIzgDI6545ztC+FPwuuviTrHg/Qde8S22qwwyLGzFWjhbA3BGK5YgMOpH1r3DxO17Y3i6zbtbxSnCsFiXc6Dqu4jcfz6ivMfiV4Z8f6d4dl13SoLeXX77U2+23eiW2y6+wlf3ac/xbgAxAzgDmssPi5cy9lL2bkrb6OXdncuWzTV1H8jzj4nfDuf4Uz2Gl6DfXk51W3nbUNXkxE7ICB9nQqcxgkqWIJLZAzgGuCbR7Oz0+G8s7uaO4jPmPLbDZKrezZBHbkV7/wCO/hz4z+JHwh8MSXmoQ/8ACYaVuklguJADKHwCjkcI+FXnpnNeb+Gvgr8UNc1q20/W9IfTLRJALq+knUnyu4GDy2M/nX02VZrhVhm8XUTmr3vbX0OHH4TEVKsXRdontH7KPibxx4h8M3reJo5bjTYXVdM1Kc/vp153K3dgMD5++a9yFUtH0qy0nS7XTbCFILW1iWKGNBgKo6CruK/N8bWhXxEqsI8qfQ+jpRcYKLFooormNAooooAKKKKACiiigAooooAKKKKACiiigAooooAKKKjYmQ7Rwvc+tAAf3h2/wDqfWpAMDigDAwKKACiiigBki7uQcMOhpEk/hbhqkprqGHNADqKjDFDtf8G9akoAKKKKACiiigAooooAKKKKACiiigAooooAKKKKACiiigAooooAKKKKACmyOFHqewodwoHfPQU1E53t97+VABGjZ3yY3fyqSiigAoIyMHpRRQBECYvvHK+vpUgNKeaj2tGcryvcUASUUisGGRS0AFFFFABRRRQAUUUUAFFFFABRRRQAUUUUAFFFFABRRRQAUUUUAFFFFAAajLeYdq9O5oLGQ7V6dzT1UKMLwKABVCqFXgClFAooAKY6nO5Ov86fRQAyN9wx0PpT6a6Bueh9aRXwdr8H19aAH0UUUAFFFFABRRRQAUUUUAFI/KmloNAHMeNPA3hzxilkviCx+1Cym82H5yuD3Bx1U4GRXIeIvgf4W1rx4PFU91fRF5I5bmzjYCKd0ACk9wMKMj6+teq4prfIuc5+tbUsXXoq1OTWljKVKEneSMPxt4Y03xf4U1Hw3q3mtZX8XlzeW21sZBGD9QK8Ol/ZX8O2MzXOmeJL9H5ZRcRIwXv1GDX0VvODkfT3rkfir4usPCfhg3uoWst1Hcv9mWGJtpcsDnntxmuvLcdjMPNU8NJrme3/AA5lioUXTftFpY5T4f6JqmkaVI2jeLotWt4JCjqZRLEGBwVIPQ/j6VpaZ4o8OXt3e+D/ABHp6adeX7uZLW6X9zdFgFJQng529OuTnvXn/g/TvD3i7wpJofhm+mtNQW7S7ns9UyyTRLGY1Q+WRuVRtOR/Eoz1qt8VrHXheWHg29a7vobOxs47AJZGRr+bO2RjMBmIqBkcjHBr1KlH21eUaztLvaz06+Z5VCfs6KlRen3o9BuvhjpvhTwzrb/DLTbfS/EN3blILl3LFeQdoZs7R1A9zntXSfD6x1LRvBltJ4olsxrPltJqF0iqoYgkguwABIGMn2rybxL4m1W+8L3nwv0rxlBP4xs7pIYZVn8qW+twNxj8wAgTBcq3qVPrXaeARa658Irvwv4q8SW2oXdrFJZ6vNFdZNvycI8hwCVXALeoNcWIo1vZp1ZXd/Nu3R+h6kZU+f3VsvkeS/D/AEHXPAfj2f4geKtetovD0LTtcaol/wCcupeZkRqqg8tuwcdsYrqdS0rRvjR4stPE/hHxMI4tPaKO7t2R45413E7wD0b+6fXNcj4yj+HeseBNN+GvgHxpaX2rWOom8giu3KpeSHeHjEmNgb5yQBxwB3pPg9BH4D8TaxH4m8V6H4c1/UoY7WKza4DvAgYkuxxsDdgCe+a+glTlKlLEqXLWS5UuW147Xtb8Tlipwqeyt7r1ueueL/h94ZttYtdX02O30rUTePePdPJlFdushj/jbdyF+7uJJrzebx9omj6nqNhr/ibTZD9tQLdamWlMsGSHAAGBxg9BjOK6TSYtT8K6TDr/AIq1TStNb7U32q81BxPNdxbF+5jO4btwUKMlQpqTwb45+E+vPb6V4iutJvdWdyBcXWl/Z4rhs8BSwxnnvivKpucYN1E6iWia6GcuWpNK6R03hr4T+C5Gh1rWfDmh3l+lz9otLm3iZQEyDGcZ616FqunRalYTW9x0kHGP4T2I/GjSrixuo1axubeaJPkAgdXVMduOlaBX868OtXqVJ3qNtruerGnFR5Y7HhnjfUdT8OK9lqcbGAgiObGY5F+vr7V88+NFh+1yz6cwjVicx9vwr7u1PT7O+s3try1iuIX4ZJEDA/ga+Sv2hvDOnaP4oe2stBGl2Plh45kLbJyw+bB+6uDxivueFs3pOp7KUbS730Pj84yydOSq3ujhfgb8Q28E+L5IdQ3RaffsFk54STor19l6LqljqFlHc2c0c1u6AqUbP7sdB9SSa+EtF8A694u1U2fh3TZ7hQCZLh0IgiAGSzP0P0FZOheJfFmhKINK1m8toclQquSv4Zr182yHD5pUcqFRcy3PQwuJnThF2sfoTqN+La3eaRlQxgszO21d7dyT2UV4P4v8c6fr/iy1stMnE+l6bOJJ7kcJPKnKqvqA/wAxPTgD1rweTXvEniErDrmtX8qf883lO0568d69D+HegaXLcR/bGkmVcYj+6uPTAriwvDUcDGVSvK77HBmWcc1qcN31PdfD17qXiaCSe1iEsFuhdTIcJJIBlIwe4JxnFed+OfiZ480D4WT2PjWylsNc1m5e0spbdVikihCgyyEA9s4U556169Y3GjW/h0W8SJCFTAC8D8q8x+L2h6b430ux8ENqiW3jFTJqWi29wCBJFja0Zc8DdhsD2rwaMqMsUvbRSgn80l19O/kenheb2dk7to8O0uHVNMcarouuajZXNqd4dZ3aVz1BbJw3bivr39n/AOIH/CwPBf2i6CR6rYSm2vlUYy2OHx2DDn6givmfQvhX8VNXuZtO/wCEal04BFRp7yZUjBGOQVyT0r3T9nb4X+Kvh7q2tXXiHVLK7jv4YkjS33YDISSTn2NepxRVy6th1yTXtFtawsohi4VGqux7eKKO1Ffn59CFFFFABRRRQAUUUUAFFFFABRRRQAUUUUAFFFFABRQai3GQ/LkL3NABuMhKrwvc1IoCjA6UBcdOnYUtABRRRQAUUUUAFFFFACEZBB5FRjMfqU/lUtFACKwI45FLUbKycx/lTlcN06jqKAHUUUUAFFFFABRRRQAUUUUAFFFFABRRRQAUUUUAFFFFABTHfaAe56Cldgo9+w9aainO5/venpQAqKc7mxu/lTxRRQAUUUUAFFFFABRRRQBGyEHchAPf3pUfdx0PpT8U10Dc9GHQ0AOoqNXOdrjB/SpKACiiigAooooAKKKKACiiigAooooAKKKKACiiigAoooNAAaiLGQ7UPAPJoYtIdq9O5qRVCjavAoAFUKMKMCloooAKKKKACiiigApGUMMNyKWigCMEx/K3I7Gng56UEA/j1qMho+V5X09KAJaKRWDDINLQAUUUUAFFRrIQdsgwfXtUlABRRRQAGuF+Oot5PhlqcNx4mi8NiQKFvpCcKdwwvykMd3TC8813VeefHnwDdeP/AApa6fYX0VpeWd4t1D565ikIVlKtjkAhjyOhxXTg+T28PaSsr6vsZ1ebkfKtTxb4r+L9e8P/AA28E6D4e8YPdWl5HKLnWbRyGmKEfulbquN3ru4q38Gm134pfD/xT4W17VLjUDp0sTabqM7EushD/IzHk42jrzhq1r6x+H3wh+E6+HPiXJZ69Pe3Ml2LKG23GSQn/lkh+6B03kjNcPpf7TWi+GbIaT4R+GUOn6YkhZU+2rEWJ6sVRGGemck+9fY4enUrYaUMDRcnGV1OyXW//APLnR5pr20tGrWOOi1jXfAvjRXmhe11XTLgCWIjG4Z5H+0jD8+K+0vDHiLS/EXhex8S2c0f2O4gEu5nH7r+8GPQFTkH6V8i/EP4qfDv4qWaf27pd54U1yIbbbUkxdQf9c5NmHKH1C5XqPSmfA/xpfaE2qfDLXrmEafrsT/2bdJKHhFwwwpRxwY3OAT2PXHNdGb4OpmeHjWqR5asPi815d7bnPg6DwHOoax6ep6noHwWjvPicnivT/FdjfaAmqHU0WAb5jJv37C4O3GeM9cZHvVb9rnw9eaP8OX/AOEO0c2llqWpefr0lpGd0g2nDvt527uv1561zHwI8VzeGfiPbaPOzw21/L9juYGPCyZwjY/hIcEf8Crj/jN8SvFHiL4s6xpa6xeWek6fdNaQWlvMY0IXhmbafmJOevbFbZflOOrZvTXMpRglJN7NLy7ipY6m8JOry2d9V5nnmheHZoPJ1DzBbtE6ukhbbtZTkc/UVL4s0bUNSvbvWJ5mu57qV5ppVO/czcnJ/wA9BXTaJotv4i8ajS9SkljsbeJNoCttORy3Awa3IdOtdH1O80LR7+NIQjPLvGdo7EZr9FqZhyV+e1527dPU8lfWlS+sOpp2Mv4Ox6prkS2+p/a7+OwIhsy8wxCnzEqmTwM+nrXruq/D0SaYJr7TFKnoGdH/AJHrXjeheIbjwnrluJtQiuNMmbarjA8pscHg8g85r2LT/Gusa14autU03RNSvNFtPke8gjLqW77VHLgdyAcd6+TztVqeIVSFoxfTYl0Z1ZylJPbSxl/BLV9P+HXxNu1vrhrTRNUtPLL8+Sk6tuVmH8PG4Z6c19SaJq9hrVhb6jpV5BeWVwu6KeFtyOPUHv0/SvmD4aeHPDPjy+nvPG2r/YY5blY9P0o3S273iAfNvUgSMhbG3pnB49fqDS7e0sbSGzsYEt7aBBHFGg2qijoAB2r894i9hLEXp79e3yPosn9qsOvbMvEbhioLmxtblNlxbxzL/ddQR+tTI248YxjIIp9eAm09D1mr7lWOztoIPJgt440P8KKFH5Cvhz4kfD1/CXiq/wBMvEKWhkaWznPAeI8gjPUgnBHWvue5baBnpnnjPFcN4n8bfDePUzofiDWtFkuo2y8NwQwiPqxI2ofqRXu5FmtfL60pU4uV90eZmWDjiKajzctj5Yi8JXekXtrZ67Y4S4jSWCUghJUYAghvxwR61614H+H2h3RSQX17aeyuAP1FaXiX4heDvD2oXmg/EbX9O1pL25E2mQ2VkX+xWpA272QYHqDnOK4TVvjB4F8O+N7nRrOx146VBKYmvoJkdSRwSiFdzKD3LZ4PoM/WrG5lmNGypyTte6WjR88snhRq8zkpLsz23wzpuiaXra2DRNdSuD5U0r56dsdPxrkPHmmXHiXV7G+uoLTT/GPh+8N3p6W+7dNaAglS3TcQCQM546VZ0Txl4buviJL4L0+LUjdXunNJDrCTLlVeIPuVeqjBGHIPIxXFeB7fx9DqaeHFv7XVb+Bn+za9mN5L2zJwEeR1YsindkA7uozwM/Mwo1XVdRuzSvr21/Duj22lRp2a9LH0xpsqXFjBcgD95GG+mRnFWCoI2nkdK5r4WyXE3gHSWuv9aIdp4xnBIz+ldPj3r52pFRk0j16d+VXIxmPg8r6+lSA56cj1oxUbKyHcnTuKkslopqMGGRTqACiiigAooooAKKKKACiiigAooooAKKKi/wBYdq5CjqfWgA3GU4XhR1PrUgAAwKAABgdKWgAooooAKKKKACiiigAooooAKKKKACmNH825eG/nT6KAGJJk7WGGH60+mugYeh7H0poYqdr/AIN60ASUUCigAooooAKKKKACiiigAooooAKKKY0ijjPNACmRQcFhmh22qWxn6VAB5kXyEDP3ifWpkY7grenGKAERDncxy3b2qSiigAooooAKKKKACiiigAooooAKKKKAEZQy4NMDGMhWyV9akoIz16UAID+IpaiIaM5Xle9SKwb7vNAC0UUUAFFFFABRRRQAUUUUAFFFFABRRRQAVGSXO1eB3NDMXbavTuaeAAMDpQAAADApaKKACiiigAooooAKKKKACiiigAo7UUUARspU7o/xHanI4Yeh7g06mOgPzcg+ooAfRTFfna3DD9afQAjKGXDc1GCY+GOV9fSpaQgY9vSgABz06UtRENGdy8r3FPVgy7h0oAdUcx+UDOCTgU5iRXlvxZ+K2haBp+t6LZ3kkviW3g2wWsURLrI6Zjc9tvIOemRWtChUrzVOmrtmdWrGlHmlseW/tJfCrxF4n+IbeJ7W809tKNtHE7XF4kQtSnXduPTvkZ+lbHwb+C3wzkgW7vNY0vxdergvHbXAa2Q+m1T831b06CvNfCXw/i1Sy3ap597cSkS3JllaTzZe7Nk8nOecGr2seFofDd1HqOnSPo9/D86XESmGRCPfHzDpkHIPpX6C8Ni/q0cFGvZpaJK33nyzzKi6ntFTdu5zfxN+LusQ+MdQ0Xwf4f0Lw9p9jcPaxqmjwvNIEOCW3rjn+6BwO9Z8eseP9e8OjT9f+HI13Ry5ljms9GNnPC56yRSQqoDcD7ykHAzmq/jD4zeLde1tLnSrHRtIvI1VZb+206Jrm5YDG9pHUkA9cDp613dt+0V43svhfHasLe58UC7aL7ZNF8vkbPvsoIBbPGeB7V7E8kx1DDUeTDR5no7y19T0/rNJyd52OR8Tf8TS0sfFWg3d42r2bRLrUF3b+Rc20qsPLuGXoynChnXjdyQN2B2vi74L6149122+IXg+506O11pEnvre4cx/Zp8ASbcA7l3A+/51t/A74x3njTWl0L4ieHdOllvka1ttSjtwhffgGJwedrcc5xkDjvXqvhfTJPhnY68s7PL4Ztx9utMEtJCWOHhx1POCDXhY7Mswyiv7O3LUjotbpxfRej2OinhqNSLa1TPmv4jJZ+HPEb+G7e8ktrnTY1jlvIlAeZscnBHK7sgfnVvwf4aHjSCaDRCtxrohMoeVtv2lEI3Jn+HOeDyK9S8W/C/QfjBFb+OdBunsHvQRLFdwspZ0Oxie4bKkdweortvgx8J7XwG0l9PeLeX8kflJsTbHCmfmCg8nJ6/TpXbiOJsNTy6LhJ+3Vr379fkefHKJOpyyl7nY8x+Bvwf8QL4vj1vxhoMWnaXp+8wWVxIkpuZmBG4gEgIASevJ7CvopptF0azSHzrHTraMbUjDLEij0A4rzX4jfGjwL4f1eTRrjUb3ULmM7JbXTFJ2t/deQdD7ZFcJ4i+M3gnUfD1xbeE7OPSfEBdFjk1CyUuBuw212yC3sT+fSvmMXTzTOKqr1oOz0XY9VVaFCPLF7dDQ1bwh4Vn+JF74pb4gaRDbTubmOHcrzRzlNq/vC33VblQBx26CszQ9L1zRtNtdK8NfErR5tSv9RLag0OofMI8KqlRLuLHAYsAASxHOK7zwvp/xJ1i58LeILrUl0+0W0MWqWXERc7mBlCgEEsuwjkYrU0/4dm50q0sb7xLc6vb20l0T9ttVmjuBKCFDh87vLJyvOOOgrGeMlC0ak07K219rmEad3eKsdB4D8ZL4iE6XWn3GlXSSyJFb3jKssyIcGQLnOM8ZxjPQmuu3NjpzXidtoF54S8f6LpqXktyJoVNlevZm4nVEx59rknKxnO9SclRlckYr2tOg49TXjYqEIyvDZndSctpM8V/ad8W28ejw+DbLUrm01W7uIpJTEWiH2cHLZk4HPAwDmuO0zwlocHhx7jfbxM3zbTGXLE9WLE9frkmvorxHoOk69p8ljq1hBdwyIyASoGKbhglc9Dz1Febp8DfDo0E6fNreuy3KyZivPtAWWNP7gGNpHrkZPrXuZZmlDDUPZyvF31a6nkZhl1XEVOe91bY+O9Q07TYvEmq6gsiXsMDFsBcc9AvpjNaWqaNdWps4ta02zCX8XmQCJic4Gdrc+ncYNd7d/APxlo3i7V7eG1W68NeXLOL15QXaMKWCbByZM8cCuA8LXmn6h4n0jT92pambidbWOFpBviVjghMfxYz+VfrVHMsPiaXNhql4xjd97WPInhakJOM029LHvPwa+J2ueJ/BHii10bwpor+KfD1lGljHEhSKeA5AQ5JYEBW4zgnHTNN8KfEG3utPju7XT7qK42rMdOSFYxphTImRAPmYMAz7gOARnkV1vwT8Dx/D/WPFulafpt55zeW1vqd/Iu29wrFVVRyEUnn6npU2jvp5ur+KdIodR1GU6brQijZbZriQMFcZ6ngjIzz9c1+W43EYOWKqyw8Pc0cdfLW/lv8Ake3VjUUKak7Pqet6PDaxaXbLZqEtxEvlBegU8irlQafCtvYwW6ElYo1QE+gGP6VPXyjd2ewtgoopGztOOvakMY0Z3bkwDSpJu4I2t6GvCPj/APHTW/hx4xtfD+neGbXUBNZrdefNdGPILMpUDH+z1z3rP8I/tO6Le340/wAW6HcaJLuCfaYX8+FWOPvHAYDkc4r1qeR46pQWIhTvF9jB4impcrep9FUVQ0rU7XUrSC8srmG4tZkDxTRNuVwe4NXga8l3Tszda6oWiiigAooooAKKKTNAC0UmaY25ztHC9zQAjEyEqvCjqfWpQAAAOlIoAAA6UtABRRRQAUUUUAFFFFABRRRQAUUUUAFFFFABRRRQAUjKGGCOKWigCLLR+rL6+lSAgjIOQaCKYVZDuTlfSgCSimo4bkHIp1ABRRSUALRSUc0ALTHcjG1dxPSnE8dQKrSzHk7SQDwe3+f8KVwJGl3IQNwPuPehQxLhSF28Zx3pjESLv5x0IB6UBtzcqx46qeDTAayhmRggIbPAPpU0ancGK7dowBmlRfmyeOMAelSUAFFFFABRRRQAUUUUAFFFFABRRRQAUUUUAFFFFABUbJt+ZOvp2NSUUANR9w9D3B7U6mOmeQcN60iuQdrcH+dAElFAooAKKKKACiiigAooooAKiZjI21cgDq1BJkJVeFHU1IFAGBQAKoUYFLRRQAUUUUAFFFFABRRRQAUUUUAFFFFABRRRQAUUUUANdAw569j6UzMq8Bd3vmpaKACiiigANRuhB3JwfSpKD0oAjDCQYOQ3pXn3xb+GeieMLf8AtMpNba3aQsLW5gIDNxkI/HzLnsema9BlTcOOG9RXnHxe+L/hz4ZvZ2+uwX1zd3is0EdrDkMqkBiWPA6j8668CsQ8RFYe/N0sZVoQnBxqK6PEPhx43mstLkmn0++a8sIy18kds5Nvt4YnjAA60vxJ+I9rd2SPEftj3JCwxqc+ZkA/l6mu30b9pf4dXcmzUNF1TTIrrO6V7VXRx0O4r2/OvK/2h/CHguPwvp/j/wCFnkzWcd6zaibOYusAcfKfL6ou4dOBzX3+XT58fGONouDez6X835nz0sshyctOd12PNra1s7CG61GezaLD4W3HJZyegNX5m1K1W3n1rQ0h0+dlUsB8yAnvW54ejXxL4VGrWluGuLBwRkfI8oGQuen0qxqHjDUvGOkQeGNU0KSDOFM4XHlknv6/UV91PF1Jy5UrpOzd9UvI8ynhqLUpV3aXQn8PWXhy2+K2k3HiXxN/Yml2dxFPAiowE7DBALDgKTjJNexftK/EjxD4UutKstFXT1tLq3aVmurfzku/SIDpgjHvyK+eviHqSafaQxvHbahboojikbG4Y7e+Pzya+nn1268JfAvwxrOu6DBqeoiG3Xyp0BWAsMqSSMrhcV8TxFh/32HxE1z814qLdvmv+CevgKrWFfNol18jyL9ojW9ci1Hw3ZzPeeG9Bk0iK5t7a1ZoEE7EmRWK4yy4UAZ9TXo/gvWvHV5+yjqGpRm7uNdS2nSwmcHz5IQwAfnqwUtg98CtrwX8UvCvjm8i0LxJpNta37MPIS4VZoZH7bSRw3oDXqdxZwz2z2hjCWxjMZVPlwCMYGOgxXzGPxk6FOlha1BRlB39Vc7MGoVr1Kc+ZNHwJoFnaWskc13uuJFiCuYmBCuerE+tMv8ASZtZ1K20PQY4JZdSuEt40C/NuJwA3+yOpPsa6vxN8Cvid4U1iaPQtMfWrDefs9xayoGZOwdGIw30zXpf7N/wh8RaT4wHjLxhZx6e1vEUsrPeGcSMMNI2OBxwBnvX3GKz/BUcHKtSqJytdLz9DxaeWV/rfNLY9b8L+F28D/CWHw/DfXOoNY2p3SyMWZucsF9FwTgdhXYWE1vc2kUlsyvayRgxlTwVPTHtirm1doU9PSuYuPBFgZZDYanrOlwSsWe3srxo4snqQv8ADnrxX5LKp7VuU93r959ao2sZ2pSrq/xX0awtCsv9iwT3V+6n/VNKnlxof9o8tj0Ge9d0qjP8qy/DXh/SfD1ibPSbUQRsxeRiSzyuerux5Zvc1rVM5J2S2RSQhGaaUHpT6MVm1cZj+LJdStfDmo3Gi2qXOpx2sj2kLdHlCkqPxIH1r5a1nxnqPw/07SdRuvh3odj461a5uGWd7MRbLdCo3lFztYk449M96+unUH614b+2EbXT/A+naw+g21/NDerF9rkjLNZxsDuYY9SAPxr3uHqlN4qGHnG8Zuz1t8n5HJjIy9k5R3R8267rmtav8QZvFUWv31pqb3SziKGd9sRXBMaH7pA54/Ova/B/iMfGTWbu+s5J9IudMltzLppbIlIfiUY4OQBuzyNq14Xc38sXhiweae1/saO6kmtJAmHkdeWXd0IXdXafBjwnY65ot1rENxJFcTFt370qcKSBsIx9ea/S86y7CywfPFKMoe7FrX7/AOtD52njKkHed5L9T7ZVuBtwRTx0ryP4AeLL6/gv/Cmq3E97e6PtdLt/m82BywQM398bSD64B7160D8o9cV+PYqhLDVZU5bo+noVVWpqcR1B6GkpGPyn6Vz3XU2Pjn9rua31T4xWtlHLEhsNMijcuxGGd2fH5bfzrhk0X7Qi3kzxTTRKSzqwJdQpwT3znH5Vs/tNWF5ovxy1S71VJhbaikM9nKoGHQRqhAJ4yGXBHuD3rk4das4xG8dzOrqcgugIP1x+VftWR00suo+z2tv5nwucRrvENx2PU/2RvGl5pPjZvBd3M76Vqas1sGOVgnUFsL6bh2HevrpXZevK9j6V8P8AwZ0i+uvjFomo2ccq6Hoo+33V6VIhVNhfluhPzBcdeDXp+p/HTxBN4pin0uOCPRI51UwvGDJNHnk57Ejn2r4vPspljMfJ4SKso3fr/me5QzGGFw8FXe59Lg5paroWUBl5B5IqaNtwznIr4o91O46jvRSGgZFcTxQI0k0qRxr1ZjgCnFvl9K81+M3iSGysLrS7y1uo4FgW6kuPswlhkVTzH1GGzj39jXkHh79oe9Wzea00staySytK99KzGGUsSF+X7qBcACvSwuVV8TT56SucVbHU6Pxs+qDmTAU4XuakVQFAHSuUsfEzanoFnc6SbVryeNHaAyBjGCMnIyDVy08SQNpcl1cjbJA3lzRx/Md3t7Y5rjlQqRvdbG0cRTbSvudBRVazukurZLiB90bgMp9anLe9YvTc2TurjqKj3tjqKQSMfpSvrYZLRUe9snpjvTlYnnpTuA6ikpC3pQA6im5NGTSTuD0HUUxmI4pA59jRcCSioxJzjFKG/wA4ouFh9FJmlougCiiimAUYooNADHjydy8NTfMJ4xhvSntn1xzXm/xt+J1n8P8AToT9lW7v5gWjiLbVABxlj1Fb4bDVcVVVKiryZlVrRpQ55bGxrni+TTPEJ0uYW6bAk+AGZ5YD8uFH98yEKBXQ6ZeXtzHI11ZfZfm/dqXDErgcnHQ+3tXnOgXUPiy6sfFV5aw2WowWYEQB3bd2GI9/mGR6V5hd+PPE/gX4s2Wn32uzX+j6ncr/AMfLcBWcK30Kkg/SvVo5JWxEpU4aSirtenY4amYxhZ7pn0ncazp8F/DYy3tul1NnyoTIA74GThep6j86u+Z8u44A96+XPEfgbx1J8V31nS7a8t7O71SRre6RxPs3Yb7RvJyiAAgAew7113x48YeLvC/iHTk8P6psi/s4ySw+Qrgy7iNzd8dMipnkqlVpU6FRScld+T7HR9bSi5yVkj2zUr6GzsZbu5lWO3hUySO3RVAzXyJ8XPiv4l8V+KIrrwzd3uj6Zo8rtB5RxJNIAQHcdNpAwB6E5r0HwN8TJviLpt98O/FtvHp2uahYypb3MAIjlODwR2cEA46GvKpdL8aaC11a6p4P1C4vrVTEt1bWzSCYnCrjHc5PPIFezkuXUcJiJxxiXMtk9teqOHG4mpVpKeHeh9YfDHxFJ4r8G6drckS291NCBcxr0SUcMPpnpXVIvO5jk4wMcAV8a6b8X/EXgnwuvhbw/b251YXTyahc3A3iCV+fIRejFQACfXIqzYfHj4r6XfR/bV07VoQAZY5LYQgHuAy81zVOFcZOUp0kuW7td7mqzOhTcYTl7x9i96K8++DnxS0X4maRJc6YkltfWrBL2zl+9CT0IP8AEp5wa9Br5mrRqUajp1FZo9OMlJXQUUUVmMKKKKACiiigAooooAKKKKACik5ooAWiuU+JXjS28D+GzrV5Z3N8Gnjt4oLZcu7ueOvAHB5PFcF8MvjbH4n8YXOiatb2GnwzzmLSJYZjIZ2GcxPxhZMYPpzxXbRy7E16EsRTjeC3ZnKrCMlGT1Z7RRWF4d8TWGu6trNhYsXOkXQtLh+xl2hiB9MgVuMeODiuOScXZmlxaayhhzSg8UZpARhjHw/K/wB6pabjPDcimZaM/wB5f1ouBLRSKwYZBBpaACiiigAqInzCUXIA6mlY+YxUfd7mnKoUYFACqoUYHSlpCaarfj70APopobNLmkmmAtFJzS0wCigUUAFFFFABRRRQAUUUUAFFFFABRRRQAUUUUAFFFFABQaKDQA2Toa+af26bGCbQvC95yJo7+WNfXa0RY/qor6Wfoa+X/wBtm9ulu/CNrD5pfdczAKpIyNgPQds4/Gvb4bv/AGlS9f0OTHN+xlY8JsdNOoWkNvLCEmiBWKXYVDZ5wfT/AOvW9peoXXw8jtNb05Ab2aMCSF+Y5FydyODwQQK27K4urzRZLu2hluLh4gGHzDb+B7jtVKYx+INPEOqxSpNYhnGRgPHyVI9Rk7SPTBr9TxDVePLUj7nVHxVCrWhW3PVfipdTeMPg94f8beCtNCRW3mT3NpaxYKkrhgVA5wykevINeJ6NHrPjDxJpdp4bhuJri6uU82JUI8jDZaRv7uBnOcc/Wvov9j+GRPh9qlqZJJ0TVJArunCEopYD6Enp61N+1Vqt7pnw63eG7j7NG9+lvqs1kwEkUZBO1ivK54B9q+QwGcTwNaeX0op3k0pN7X79z6ivgqVWKrTWqOmk+C3w7u/EsPia60CN9SRhIfnZYmkx9/y87Se/TrXPftC614ti1XR/DOj+G/7U0fUsJdkWrS7yXAKBgQI8KS24+lcl+x1rGuXeqa/p/wBuur/QYo4pI5Lh2cJOWOVRj6ryR7L0yaqftE3N3pfxDk1Gz8QNvMSAJBebZLN17MobKg8Ecf0rzsPgsRLNFhatTmcE7Xu0tOmuhOLxUIYT2nLo9LHkXxIsX8O+IJrW31GK9to5mFpeW75D7W5AI43qwwcdOD3r1K5+JHjnxd8OfC954c8RW9jqNu80OpA3aRPI8KgiZt33otvzMKyY9Ss/ij8ONV8HXVpaQeKtPSTU9MuIYhGbtl5lVgAPnIHP94EHqK85+G9lrOufDLWdG0awWa8v9Yt7dbmQDFpE0TNKTIf9WhCjce4GO9fRYq2JoRWKiva0mlr1T6+nX1OXL6EVG9HSL/A9V8T/ABy8VeMNbj0XwYJoLclY1ktY/wDSbtgOWH9xCQcY/E16n8B9eb7bqHhnXfFh1HX0fzHsJJGd7ZVADLvIwxyRkKSBXkdn4g+FXgHwo/hjwzfavq2sy7Gvda0x1iaR1YMVWVhgRkjBCjGO+a1/h1428A6Z49uvFj+HNV02e93KZftgnhhLkF2CbVxkgE9cc4rx8ZgfbYacaFBxgtnZXfrd3t8h+2hRxKnVq69j6mVeBTtoznvVeyuo7u2huYJFkilUOjL0YHoas18PZrc+iTT1QYooooGFFFFACEVXv7O1vrZ7a8t47iCQbXjkXcrD0IqzRijVNNAcvrHgPwbrGmWul6j4Z0u5sbSTzLeB7ddkbeoHauc8XfCrSb5TP4ZW08Oak0qtJdQWwbzEwAVZeB0HBr0raM0nlrnOOfWuinjK9Jrlm/vMqlGnOPLKOh598MvAN14L1PVbj+3H1G2vyrBJbZEdXUYyWGM8V6Cv3RS7RRtGKzrVqlebqVHdhSpRpRUI7Aa8/wDjB4w8T+E7LTZvDnhmXXZLm68qdI43Yxrxj7vQnOATwMc16Aa8k/aJ8fa14D0HS5dFhtBcX1yYmubhC8cAC55Axyegycda0wdKVatGnFXb7jrT5IcxH+0vdeA4fAkEfjjS575rmTbYQWxxcrLjJKN/DgdTXgnwr+Cfhv4iyT3Gl+L9StLezlVbqwu7NDcxgjIxIp2sD6he1esaroGqfHj4ReHvEDTW+ka9bSySREoxt5sMUbAznYwUMD1H0rX+F/gv/hTXhDxF4o8R3w1C9kiE92LNDtWOMHCoD35PJ/pX0mHxf1HAypUqjVbmtbp/kcElKtWUre5YrfHUWHgP4JHQNEi+z20kkNjAobkxkAtn1JCtk+5r588Gut/4m0jTncbJbyFGYnAVdwLH8ga9X/aR8UW3jX4EaT4s0y3nt7b+11WVJsZVhvjPKkgjPcE15R+zkseqfGTw/Y3Ch4y0zOh5BAhkz9a+gyJ+yymtWn8V3d9djx8zwnt8VBdD7I0b4g+ENT8OTeILHXbeTTbdvLlmYMm1gAcbWAPQjHHNbHhbXtI8Raf/AGlo99Fd2zNtDpkYI6gg8g/hXyl8ZG0TQfE8ngvwxarY6RpzCWeFZGbzLhlByckk7U2gA9O1bfw6+IFx4C+Hctxa6cuoXOp6xJHbRyybIlEcSb2JHPXAwPr2r52rw43g44ik25TasvK3U7KWbt4v2ElolqfVBkXPWlBBPBzXJfDLxcvjTwbZeIFtHszPuV4GO7aykg4OBkccHArqF+Vx7g18vUg6cnCW6PdjKMleLPOv2hNC1bxF4ElsNLhjfa/mzbm2sFVW+6enXGa8V8EeA9Y1rTpdFuvDhsXkmiS+vhKoDKBnzEPRm7Z9q998VXl0s+qWVxeeTHLalbdMABtwx19c1j/DvxFa3umBoplWSP5ZUzzG46g+mPp0wRxxX0mAxmIw2ClGmrq54GKoUsTiVzOxJ4g8G250eKC3nkguIECw3QP72NguA+R17Z9fzry34efEOWG+1dtWZVmQiKVT081SVcj8q9a+IXi/TPC/hm51jUp0jWGMlFYgNK2DhQO/P6Z9a+Ofh5eXmq+IEcQS3M9xctMtunzM7s27n2ya9bIsFLGUKs8QvdXXzOXOF7JR9k9UfZ/h/wAQHSdItDqixWtl9je4knd8eWANxJ9sZrynxd+03ouoeG9ah8Ex3aavAoWynu7ceVLlsF1Gew5Ab8q6Dxf4H8S+KPhDrumPdW9tr15bpHFC8uFiQMshiZh0LKpHcDP1r5S07TZdJiitYpLOS9luRbCdJFljQ9yGGVP510cPZHlmPlUq13eUWtFs1vd+T2Oqpja9ChBJay2O++HHx4+JmkeLLT/hJLx9Z0q5lC3ULwLuQE/fQgDGB26V0+vaj4g+JOptPquqXMVoWP2fT7SdljjTtlV5cn+8ffGBXmfiHSb7SNXOi6nexXomtmlSVQFZcDJBx2+tWPgN4wfwtr+pWlxdCO0CiZQ+flOcHHoMAce1fUY/JsFKEsZhYRUklp0f/BPPq18XVvTnK1t7Hb6zYeM/C1lC2i+KNdiNlJ5ttbvdOY8/3drcEHpg+tfR3w6+I3hzxn5dpp1451RbVZ7q0aB1e3zwQxI29c9DzXhnjTVvFPiTRrS50zwtrDvqoH2GdbUOjAnG8kfcHf5scc81778NvA+heCdOe30q1C3E+1ru4dy8szgYyzHt1wOgr89z14eVCDaSqeVvxPRylYqNRqTvHz3Os5yK5X4q+I7jwn4HvtcsxbtPblCiTthXy6gr9SM4rqjWX4p0m21zQrzSbmOF47mF4x5sYdVJHDYPXBwfwr5ii4KonLa+p7tVScGobnlXwl+Olr4s8UyeGtXsU03UJnY2IjYukigZ2sT0f9K9lEmT2r5Y8B/A7xL4L+LmmeJtf1exudH0+RpI54dwllcxtjchztHXnJzR4V8e32s/FyTxNqGqTwaTpkNzeXWJD5UNsiEBcZxySPfPvX0OIyqjiqk54J+5GKfz7HlxxdShGFOqrybPUv2hfiY3gjRY7PTZo11a8UsjnB8mPoXx6k9M8Vw/hz4u6t4R+DDa94w1D7ZrOpXEjaLBcfLI0PAV2HXZu3EHv8oFeY3+q6X4t8YXPxF+Jmqpo2hTMW0nTJA0lxeRLxGPKUh/JzyzcbiSARVzRfGHwx1HVZdZ1G88S3viGQKsGq3GmW721iF6CC13Miqo4G4Ejk5yTXo0sspKhCjGm5yWs2k38vl1FKc/aSqSlZbW7f8ABNr4TeItf0PxBdfEf4i+IdSjjvrV49N0ZmZ7rUC2MOluOVQYwCQBznpXS6B8X/Hi+MZ9b8WWT6P4e8p/sXh+OwabUro4whCKpdeeSz7R6Cs/W2+J+nWI8U6X4q0zx14cu02TO2lxRSon91wmHAGcZVhj0FdB8OtJ8TeZo/izwXeX0mjXsvl6jo+o3rTx25BwzQvJltvGRg57Y6gY4mNKalWqKOunZK3S1rp+bXzRcK6jJQi2/wBfM9Z+GPijWvFfh9tW1nwrd+G2eUiC2upQ8jR9nYD7pPoea6ymhFZRkZ780+vkZtSk7KyPVCiig9PSkAUGmNuAPzD/AAryrxd8adM8O+MbjQLnSL2aO2ZVmuI2XIJGeE7jB9a6MLha2Kly0Y3ZhiMRSw8VKo7HqN7NDb27TTTRxRr955HCqPqTXyV+2jd/2hrmjR2Sof8AR2EVwJBsn3N0DZ28H3HWvo28utE8ceDTdWOozTWEyeak1lJskBXkgHqD2xjI714h8YPDs3xc+GeieK9EuI/DEejTzGePXQ0asgwu9sKecgdQcniva4brxwGYRrVVs7P1a7HPi4fWKXus5T4f/Epo9Lh0zVVl07UYYtskU6FNwA+8ueD9PyFct8TG1DX0bxZcW0sNjYpttDINpkYkFpDk8DoFHViRxivavhZY2Nj/AGNKb5PFAEpg8yy09II7aUYB3BgCFAJbccZ4xxmuv1b4a+FvEms30eueF7K50+F98O65ZkLeoQH5O+V6V9DU4hoYTFSnTp2l/WljyKWVycueUtO3YwPCvibRD8LvBmva5qlxpUs8sdlGHBlyykqUXjjJGd3XtWH+0vpeqWPia08WW1vJe2jWggmt7dt8iKhJLiMcso3hiyg4Gc44NdldaxHpvhbw3peueFtEsLpbxYbjTvPR47CMb/LmBxhc7QQccZrQ8IaO2peJdL1ie4muhp+mupkkuPOPmyvu+/3+QD8CK+coYuWGr/Worq9O9z1KsITj7B6o8G8EaPPb63bfE6682y8PeHybu4llB82ZQpCxRAgbss2M5xz+Feu/C3456X4w8UHQbnQbjR7m5Rnsy04lWYLyUOANrbQTit+++Gli+leL7XWPEN/c2OvMZGE0mEsAORsz0wcenAFeY/BfwR4Y0P4m3Cx+PLLxH4j0m1drGwjhMIXemA5ckhztbGF4XNdtXE4bMqdWrWT5opKNr2Xq/wDMyp0Z4Vxp017p4745XT/C/wAUPEGhW6TwLFqUkonfDyZkw/A9Pmxkc+9UNXuJNWng0yOLz7u5dYrVozne7nCj3BP4ivovxh8PfD/jDwrF4n+MMdl4T8RIHjnvLC6WMGMHKhtxZW/HJx6VN4a+Cfh7wBav4w8PtdeJNXtEM1iNQmXylyBllCADOM4J4Fe9h+KKNLCxTT9olbyb9Tgr5RGeI9s3tqegfBrwHpPw98LwaTZRR/bpFWS/uMjfPJ3bP90HgCu9r5tT4yaDB8QLp31KUXUIQyMLRJMW+cm3QqwVjkg+YM8Cve/D+v6Z4gtBeaPqFveQbtrGJg21sZw3ofavhcfhsTCXtqyb5up7mHrU5e5E16Kbk0tecdQtFITQKAFopBnNLQAUUUUAFFFFAGN4l8Q6b4d05tQ1a8jgt94RPlLNI5OAiKuWdj2UAk1zLfELUkjN0/w98Viw27hMIoDJj+8YvN3ge2M+1c18X7jUk1PXtWs7+zsp/D+lwtYS3YzFBLcOQ8uDwXCLtXI4LV5N8KPHvjV/iYbs22uaob6+isL23uJGaJ4yebmNFARCoBzgbfm617mDyapiMNOvG1o/5XOaeIUZqD6nq/iPxLpvxS8KXmh6DrD6NcpNG5uLuE+SSJSohkBKkM/9w4YZFYPwp+C8fhP4gmTVE0uTT7Rzd6WqTs00lwNoMpU/dVQcYyeSKu/FvSYrf4i2N/aaXpk32jaJo3vCnmXgVjbSvEuCACpBcnBBweKyfFniTX7jwv4d8d6fqunatr3he6Z9ZtrCQPGLa4DAo23jhVXp0Kk9RmumhVrww/scPPlhU3Xn6+djCbg5Nz3Rr/s53Lad428f+Hrt/wDTDrEl4Fb7xVjg8fTH5irHxl+OFx4K8UL4b0XQ4tVvIYVnvHllKIisThBjndgZz05FVdQ01PF+tab8VfhjqVn/AGzbBVv9PuJNqXUePmifGdkmOhxjgemazPiX4K8P/EP4uJpiXWt6D4gXS45byZLeOSCSMHhSSeHGcbvunpzgU6ccJUxiqYqL5be8lumlb7vMjnq+xtTetz2H4e+MrHxj4JtPFNr/AKLbzxM0kcrAeSy8OCenBB5rgfit+0D4V8J6JBcaBNb+JL65LiKO1mzFHtOC0jjoAeMd64X4neItL8OeHrj4DeEbS/F0ltCkt6WADq53SAnO7cwI5H94815x4Y0Twx4U1PQ7PUNCu/Ed5eXKAafakLhd20F+Dnv8o6gV04HIqE4yxNa/Je8Y9Wv0MMRmTpzjQjrJ7n1d4G+Ium634J8Pa/rUtroVxraD7PaXM6qzueNqbsFh9B3FdvEdwyeTgV8FfFTxFr/j3W459QsbfTG0G6a1s1tyUSOMuCp5yAygD5gRx2Ffb3g3xBo/iTRxqGiapbalArmGSa3fcvmLww+teZm2TzwMYVXpzX06Ltr6HfhsXGvKUU9jZCqpJGBR5i560h5ds9hxUe7kKeh9q8M6ycHPQ5qNiztsXgDqaEG1yue2aePagAUAKABgUGiuZ+IvjLS/A3ha48Qaw0pghIRI4ly8rscKij1P9KqEJVJKEFdsUpKKuyfxZ4s0HwrYi817VbWwjclYxK3zSt3CqOWP0zXMat4/vm8IXPiTSdNSKxijMqzXxI3qCOQi8+3JHavNPAs3gD4x/FKbxHqemarBren2SiHSb+YNalQfllUDqeRlTkd8ZrpPGui+LYfC934tbQY9W8TW0D2drpVsVa2kiYsu5lPJAWRiUBG7C5GRx6rwVPDzVOqnz6Xv/X4nBOdSrrTenkdH4S8Za3dabFqerXOluryvG1jDaSR3CMhwyg73DkHuPlPqKk0v4g6prGs3dlp2j2dvFYsftB1C98uXAPJCqpXA6E7jg8GuK+H/AMNvFWjaJCmpTRrfapbsb+7t5QrafyGWOJRgdc7sY6kDHU838PLHUfEHjifXPE0Z8K6Ybk2un2OoSGG51edDu3MGI3Zb522jBOMZOWroeEwsnUcZXS2/4b+u7MFVxdl7ux674o+Jkej2vmWug6jqTh1jZoRtiLscBVcjLn2VScc11nhbVpNZ0mDUHt0hSaJJYykvmI6sMgg4U9DyCoriR4SvL+wvda8T2aXl69i0f9kRzD7KzJkptLfdJIHPQZzXh+m/HTxLpvia0F3Jb2lhpVon27Q7CzXyTFjpHIxJDqrJ0IUgcVGHyiWOhJYZXcd/+AdMcRKm/wB7omfXooqrpd2t7Zw3UYISaFJVz1wwyOKtV4bVnY7gooooAKKKKACiiigAooooAKKKKACiiigAooooAKKKbIxAAHU0AJIcKe9cF8YfBFv420FLUXAt9StmMlpMRwjEYKn1BH9DXcthsqZG9M4GM03c5YKVXd3+la0a06FRVIOzRMoxkrM+A/HfhXxV4B1o3l7o9zHAzfOQheJxkcq4ByOOO49q6v4H+EZvHOvPcR6TfW2hgM9/csDEjDBxHGSSCSeu3oM9K+zzErl+mxm5BGRXz18ZvjF4h8L/ABs0XwxpiQR6LG8KagrRbnmMpwQD/DtUqQR1zX2dHP8AGZlTdCjBKdnd36I8yeDoU2pyNuf4jab4N+LOjfCvRtEt7bS1snmvLkyEGMiJ5gy5+8MJlmb1rivhPY/EjTdGstY0zRItStfGOry6hqv2pA+22Zv3e/cw2goWYHB42in+KtHutV+NnjfxBZ6IurRWVnFosUcs3lQedJEvmPLJkbY1jBDY5O/aOtb/AMPPDXiLXfEcOoX3xYs9QmtpFkez0mQ+VEoPEaoMKF/h6HivPcKdOleLWsU5Xu9dX023Lq1Jxsmt/QyNK8feMdL+PY8I6fY2tjo39qfZhpEGnrGBb55uNwAOSvz56HGK5/xDbeER8SfEFxC84ub+8ktfK1dFitlZ3CysZVO/IwDHuAAP4CvXf2h/iHqvgG20eTQ7Gwa81B5I2uryMmOJECnbwQSWLcc/wnivKvilod54u+F9l8V9N0/7LPPAW1e0izscKxQzp3IIGT7EelduXcsnTrTjyRmuVNPdrq1vqcWLVSN4U9WndryPLtah1X4WfGyzt5mLvp99FLDJn5bi2Y9c+hUkEfUVqfFczaJ4j1f4U/Dz7ddwXmovdaituh8y6lflYAF/5Zxgjvz1PApkVvcfETwHoupTSA3HhTUVs9SumP3dNYGVJWJPOwq6DucisvxX8Rptb8V6s3gyybQLDUrhpJTbbvtd3k8NLIMsFOP9WuF9cmvooxq4jERbipSgmm/s3T0b/NFw5KVHRabnWeFvgP4oj06XUPEF9p+kmGIytao/2m7b5d2NiHGe2N2a6HTtD8BaN4n8P6LrsniS+l1VLeR1FslskHnNtRJhuLnJODtPHc1xng/wH4q1BoJYfDd6xlOY5ZU8vceoIZup96+n/hZ4BktNNsb3xtZ2WpazZSFrGeZRNNaxnonmHk4OSPSvPzrMquGh72JUk9LRsunz/M4MLShi61pUrLuz0iyt4bS3ht7dBHDGipGo6ADoKtU3jPTvTq/ONb3PqlokkFFFFAwooooAKKKKACiiigAooooATvWdr9lp19pc0eqafBf2yqZGgmhWVW28/dYEE+laWKqavdxabpV5qEoYx20DzOFGTtVSTgdzxTjfmViZL3Xc+V/Fvxm8XTgweH5rbQLCEmOKGGFWdVGQAS4wuMdhx71wsvxz+JemOwk1+LUrdwVe3vbSN1kXGCpKgEgj3r2j4cfEnTfiRruo6dJ4H0m01CWylu9OnmVJxLtOAJTs+U8qep7jtzV0DxH4V8M+GJ7X4xaf4Yl1rzn221tp8M0vl9gyxggHOce2K++p4ihQXsZ4NNq2m7d+u36nztOjWjJ1JVrrp0Rzdn8VPD/xg+G+pfDfUdNt/D2vTwZ05ITm1nmX5lWM4+ViR91uueCa8i/ZsvH0r49eGlulML/a5bWRWGNrtE6YP/AuPeuu8d+IP2fNVn36f4U8TaHdAho7vS1WMKwOQwjZiAQfQD60msx+BvGfjfRPFHw/8VW9l4ijureS7s9XU2v2mVGX98jHK7zglhnBx+fXQ5MPRq0lSlGnUT3Wifqr6HorlqNSTTsc58WNRkX4r+KlkLGQarMvPoDgfoBX0J8P7DwrD+zRYal4u0+3vbNTJebHyGMjOwTYwIKsc7eOxIrwb9q3RLjw98Y7+7UZtdYRL6Bx0bgK4B+oB/4FXYeMdfaL9mj4a2cT/u7jzDLg94Vxj/vps/hXRjKax2CwdOm/iaWnkvzPM9h9VlVrJa6nsvwE8cNrlxdeHYNCsNKsbC3VrOG1OFRM42H3z6V6+mTz6dBmvnb9jiI3cviLVj0TybcH3OWP9K+jNpKYzzXwmf0KeHx9SlTWiPUyqpVqYWMqm7OF8bm21GS707WYxbwoP9GlUEO3HUN0/Cvl3xtY3ml61JceHdY1NZ/4pLeQqxx03MuBx79K+yPENrPeabNbwrEJyBs8xQVPPI59RxXmHxL0/T9P0I33iKax8P6WhWOWSCMPJIzHAVVUZZjyP8ea9HIcyhhmozV0+h5ea4KpOp7SD1R8oWml654o8X6Xa65fX+qRS30MTJLMxBUuocA544zz7V698FdE+F998SU0vSL/AMRSmKRpLH7XHEkV15Zz8rp8xAxnkLmvRPD3iH4E6XewX9rqlhBdada4WWZmXjH+1gNJyeOtcz8GNW+BSeP73VPDOpaml7HBNNbx34dIIohlpDEGUE8Z4JJAr2sdmNbFUqjpUpwio9Fpfz8i8NhZWi6zTfqdJa+AdHv5viVJ4V8ZC/1jWLWa1lgWRcWsjhiquVJLHcSATjAyBXzB4H8Pa5qWvS+C77Rr6O9hLtLGUZWtygJJz26YGMg19BeDvHvwt0+y8aap8M5pZfEk1pPdpbXSOPOKK7ARBvvKCWYjrg/SuG+CXxJ8Y/8ACztHW98SXOsW2qOw1CCcqUjQKWMgx9wLgEjgDPStsnxGPy+libQ6J+9o7pdP0N8XTo1OSEu+66HlTa1b6TdG4s5ri8v8+WjXA8w4B+5tIweRgjH4V9v+F/h54Hn8KacLnwTocRuEivZrdrJCEnKgnqM5BzXh3xK8X/DDQfFN3q3g/wACaVqeuRsZv7Um5tS6n5iqbsM+SBuAHJyCcVm+Afj3491j4u6Tp+oXluNFub1Y7mG3stwUOuAgbrgNjnr36cUZ5UxecYeFajTdOMU223v6JfgLAwoUJSTnzNn19DDHGixpGERAFVVGAB6VKFA6U0E7hnnqfpT+1fm2rdz3dL6Aahun8uMydNoJqRyccHvXL+I/Fmi2epTeHbjUEXU5LSSdYe+wKT17HAJ+gNXSpSqSUYozrVFCGrsfPOr/ABi1q70Lxne3l8ptBZH7FAI1/dO8gjRVIwSSGPXPSuI8JfbLDwadD0TwLe+L9fvLiK41BvKkNla7P9TBJsx5xBJdkLBdxGScYGF4Kkv7rRrSbR9Mk1rWri9E9tYeVmGNYhxPM3QIHY4XjJXrgV3Y+Evx21AjVtT8SS2DD94vk6t5UcOechIiEGOvA5x3r9Gr0sNhoypRkop20btdpeWrVzxsPSklF1btpsiTxd8adN1RLzWtFihOEUW1x4fSNGQdEyF3ADnADHFet+NtG+FOpeHbDU/Fw0rwprN1bpNuRkhuEdlBIZer49wfrVeTWvFt3ocPjHwX4qHiGKTTU0uK08gRxm9A+e6kLAbFHLknHYYwa5/S/A3grRNA/wCEq8T/ANo/ErW7xmLjS0e5RpBjcBt7D+8xA56V408VCo41Ir2co/ybv1vovmX7Gbup+8n0Z3vwrh0PR/h5raeBfEln4qu1SW4jSGRSPN2HYhRW4yQByRn2qD9m/wAQeOtcsNXTxlZypBA8a2kstiLU7iG8yMKAAVUgc4zz1Ncd4d+JOgeFdQGoSfBW68NIuYzdRWyJKFPUNgDI9Rk17x4R8SaL4s0WHWdDvI7u0kJGR95WHVWHVSO4NeZmCrUoVHUhfnafM7Nr7tNTqw/sr8sOmljeT7o+lLQOgorwz0ApG6UtI+dpx1oAoa9enTdFvdQFvJcG2geXyo/vPtGdo9zivj/xLrOo/EbQ9S8bJosdjLp7RxXyWkhlSSNhlSNwX94n3W6+tfSnxum1yH4fX82gXctvdRFGYxAbzGGG8L77cn14r578KeOrG81vSNL8eH7fpMd35kM4fy/Jkddv73bgSRnPOQT3zX13DtCpToyxdKN3F/NLrps7+p87m1alVqxw1Rb9Sl+zX8QJvD/xGg0Secf2ZrUvkOpf5UuD9xh9TwfXd3Ir1my+KWneOfEniPwFfabLpFlHDOq34u1DARsFZmBXEXJBBO7jrXzR448KX3hP4zz6HYysIbS7iurScnrAXDR/j1HpkE13/iez1rxr8Qbnwb4R1ZtTurG6eW/u5LZI/PcnOJpEHKJkqoOe/evWzTCYOviI4lWXNFO+3K+/r0NcIqtGkob2Op8N+JPh/wCB9UttO8LanrdzbQ3bvO9ukaRSrghI3LEEqu5sHHqe+R0Hwv8ABuoeEta1HxF/bFxeWXiOKRLOKOJ/NJcNIJbgnhWUDaCOOaoReCZvD1tqdnbeH5NW1i2tI7n7XJEDZs7MA6xoeXdRkjd1x+FdD4ej+IfiPw7oR1O0t4ZBdzIJbiExTRQ5ws20YCnbnAxyccc14uMqU2nKnO6fxOVru2q0LoxruTc/kN+Hmm3l3b6fo99Y3Et1a6fFN51/J5iumGC7v4iSX6FucHBr1jwloNnoGlJZWcaqu4yOQu3c56nHb6Vb0vTbKyEj29uiPMV8xxyXwMDJ9AOlXGGxRtUECvnsTiXW0jpE9GjQUNZbnF/GzT/7S+F+vWKafd6jvtv+PW1bbLLhgcD8ulfLPgrTfEcPjiG0bW/7DlTbqNvIYJIfsVig3yCTCjarIFXa3BPWvtsbJBnrWX4h00alpF7Yr5SPdQPDveISAZGBlT1HqK9LLM5+p0amHlFWn17fgFbDOpJTT1R5V4sufCfxllHhrSddmtLvTh9sgn+yNsmDLgFH4yAcZ2sCeR0roPEuhtpHwafw/wCH9UWNrWFYTIzZ8zB+dPmztLc/TPFcd8NvgndeF/HA1rVtQtriKFPOtpI5XVvtTIUchCMKm3oMnmr2ta7ZWw0zRivkyC/WK6UtjLANjPr82Oa7JwhKpClhZuVONnZ236nBXruMHzqzeh4doHhOGa3uLa90u7OvqslhFCqMyysfmUBsYJHTPSvcfhVHeeAvC8Fnq8UkMt/saa4cqWt5WGFDhQAAOmfzr0rQ/KFomAMgdD647elch8cb2y07wBq93cMiIsBSPPdz90Y9c7fzrbE5pPHzWFlGybOShgPq0XX5rux1/hnU5TJd2d5eLP8AZyD5zbV4PY4GOCP1q/4i17S9A0G51zVr6G10+2TzJJ2Pygf1rwn4UeJ430S6m1eTzprwKEizzhRj9Sa9E8caXLqnwnu9G0+HT7/UPLUQ29zIAjSghgucj5vSvLxuWKhiYwqaRv8Ah3OvAZg69O63H+Evi14c8S+MJ/DVil8kiRebb3U0GyC7XgHymJ5I3Dg89a9AiYtkk5+lfI/gn4V65Z+P1i8Sx6xZ6fbTRa1PeylRDbGP5hEr5IY5JDFegFe9/BXxhc+ONO1vXsMNMbVZINNyuC0EaqN34tk/jVZ1l2Gw81LBz5oq1/U7sNWnP49z0IUUCivER1BRRRQAUUVG74zkgelANnJ+MvDK6rcSXiW9rdCeA2d7Z3XEV5ATkKW52sG6HHt71ieG/h7oOneJx4is/D7aZcLbC3Blu96RRgAERxqxUFgBls54rsodasZtbl0mEu1wkQldlUlcZxtLf3vbrWJ8UvFth4R8Nrealb3lxBdXC2ey2AMnzhiW564VWbHtXZQqYhfuoNrm6HPPkfv32PMPiJO1944l1O78Jw3dpE6vZ6laykveQRwSO8QAJBzzyACM0fs5XG/wf4nk0fwsrKhjMMMl75v2klCTBvKhRtBUYx1YknJrA09F8CeEI9e8E3Umvxx2hv7YzW5WKDzXEIJjXkbQrFsYyea7P4J/EGSXQNS1Lxlqmi6bZG9EWnyBVtY3OxfM2gn5vmP3u53V7deE1g5KkuZJpLV3ut/d6HDT5ZVVzbs4XS4/hDqXiJtW0Dxl4g+HOuQyFbqxL/ZzE4PKMkishH+yCV9q7XxZ470HVJPDuieHfii0usRXkbziwszcS36jIKMsQCqO5zha5DxbpHizxP4/u9Y1DwZ4W1/w8ZD9nmtH2zSwDoTPG4O7/ZYYrW8c6Bo9l8MrHVPhlpE+nT3V35c/2RT5jHDKY53yXCB+CAecDtmtp0aNWVNSk3J2V7ppeul/vFGvyylFWsunU5r4s6rpVr8XvEOqQW1xDe2KWxPmqAs2FAJQ55G0jHHUVs/AnXdH0/wymv3hhSZBPNeXbcssMZVAgJ7s7Y+imsz4W+F9L1jwVJY+L9UsdMSY/ZdLyxEwxnzUzIcvGHyU545wRkivOdR+FHimObVY/Dl9e6j4Zs9WkspD0YyRAFmZAfu7nYDnHGeteyvqtWj9QnUs4tK/RpeZ5f1bkrzxO+mhteIfsesaJq93ZQiKzkunnmkYDDM33UHqR1J7ZFfQf7MPhRPB/wAKrO382Ka41CZ72UxOGVS/AUMODtAAPvmvCvBvgWbx0W8K2Ml/Y21nGDeXlxAwjGTgrEANpbr1Pb2r6r8DeHdO8J+F7Dw9pKslnYwiKLPJIySSfckkn6153E+PpeyjhKcr63+VrLU2yDDTg51J9TcO4Nn5Tkc5OKYFYNnCY/3v/rVIPxpQK+KPpRq5LFjjp2NO7UjhivynBqMSEkgnDDqKTa6gZkniDS08Sjw2b6P+1GtTdrb/AMXlBgu4+2TXM/FHwpp/xO8C3Gj2+qpEVuFktrqHEgjuIyQM4PI5II9+ua4/4veJPB0njaw0seJdK0jXrKQNeXc7So0MGN4j3R4UsTt+RmHBNdd8PvEnhubwXIuj6vp+rjT43aUafJu55bAB5598+5Nd8aNSgo16aal6HLzqcnTlazOA+D3w4f4fya/4tvtYsvEOq2llJCltYD5YwoLFSTyWbbjkDHPWp/hp4y1b40eD/E2i6kq6EyJEseoae7EIGyfLO7B3Ltw2DjDdq6TwdqugeG7e/wBR1i+tNHt7QR2oae4TYA3zBSwCgsMEEYz3OawZPEVp8SfAHjHQfD2jxC4jl/0e3hnFv9tgLBklyMY3BWDA9cYJ5r0ZVauJnOpWV5Xj7/8AKZNQopQi++nc63U/EV1oHgKOLwjBJ41vtLkh0+eNLoNMrAYZpCoYhgBkgjPOT0rx74sfDvxjqXxFuNa0/SLmOyvbuL54ilwzO0agSElgYhEwPoB1Gc1tfALwr4o8G61rOp+Ip5rK2iRo2ikhWGPUJG+ZCp7lB8u7HJJ5OK79Bqniee2v9QDWZgRsQxXDbBk9Tjqcd+epx1rppTeWYqf1eUZR2cu9128jHEVkkov4uxQktNE/tmy8RX3ja+1OLT9POl3lnCTJFdOy4eRlTJyec8de/FYeh/DLwFb+LNF/snXtRQWQFw1pMoY3Sg7o0eVlB2oP4Mk4610uj6p4evX0pdKtLy+gvrma2edIdi2jRqdxlDYKKSpAODnr0p8Uvh3WrSUwsIA95JYxfaV8r7U68nyg330I5BGciuWliHTvGnOUb6dNjOUq61cE0j0q0aNkBjOVxxg8Y9qnrzjwhqU2i6xBodxdRRWMgEFlAsByJOT94dsD9K9ERieteNXoujPl3PRw1dV4cyQ+ikFLWVzoCiiigAooooAKKKKACiiigAooooAKKYj7s9QR60hdicIufU0ADud21evfPQUwbnYHcrYzkjtSAllbjOG5HtTiRklVKgDnjrQAjBinlkcd29qAFbc5HU8fhTo4k2jK9uRT5FyuBxQBwPxQ+KHh34eyafDrIuZHvGOBAu4xRjrI3tXgv7Qumwap+0F4Ne1kR4dXFnKkg6ELIfmz9AK3f2y9LkS+0jWWXdDJC9tnHAYHOD9Qx/Kuf8M3VnHp3w78fa8Gk0zw34e1D7SxGQ8kc4hijz/ebIxX2WW4SOFwtPGUXdyUov1s7HjOtKtWlTmrWsaOteHvFXxZ1y/bRJofDfgBL+WRJ7mQr/ac5Y75iOrjI4zxwKs/ET4f3Xwv+Gl14h8Na1d3eoOY7aS6hUIILd2/eMu3P03dhXnlhq3jv4s6+ZLTT7qWzhYJBY23yWtnGPupnhcgdetfU/wp8MX3hnwF/ZPiGaK5Z3eSSOQ744kYD93zwQME+nNaY2dXLaUIymt1emu3m+5lFU8ViJXha32jwL9mq71PxNrus6BeSN4l0MWH2oLqn+kxQXQYCMhnzjOW4z0FepaNrHj3SPhHf3Pjaw0K2ukuFhSC6dbeAWrYV1OMgADcF7kVzuv/ABKn8A+LLq003w/o39gySbofsAVfPj7uHXhmByCD0NbPxV8VfDzxt8JbTUNU1q7tbO4u0MH2WHzZo7hASUMffAzkHjHNcuOp1K1eNX2PLTm1a2rX/BLwlaHLKnGV5R79Twm68JWHhfwl43tNY8QNp3h/UdZtI7N4E82XU7aPfKBCBweHi+Y8DBz6Ung3x/pehW0lj4V8HaPYQTRtHLc3rNPeTKwwxaQY2kjsvFdP4n+Gvh7y7LxN4u8UP/wg9jaxW3hyztZN1zfR7d7deELszE46YAOBVXSfGmj6ThvC/gXQbC2T7v2qMzzSY6FmPc17+FccTTm1B1H16R0VtfPTXexzZjifYqMOblb+86nwZ4KuviVqOhaxbzTaFbeHFhtlXLyK6K+8NExPDnkNnjGK+ogBnoKx/CVxJe+GtNvJ7EWMs1skj2wGBGxGSuPqf0rawK+CzDFPEVbctktl2+Z7ODounTV5Xb6ielLRRXCdYUUUUAFFFFABRRRQAUUUUAFFFFABTZVV42VlDKQQQRkEU6kf7h+lAHzb8XW0D4e382jeAtKttI1XVIPMv7uDO+OEtwiEk7ckHpjt7V8/6nanzmyWeRjk5yWY+vck19R/tDaJ4Es/I8WeKNQ1GylbFqkVkoZ7hhkhQp7gZ59K4/QNA0rxdp2k6l8Hb0WFzp98Bqx1FCLkA4Kk5yCuA3yjrnrX6LlGb0cHglUUG5PeTWl+1+x8ji8vxNbGO8rR7Hjei/B34geJgJNN8PzQW78ie7IgT65PJFN1n4Mf2LmPxD8RPB2nzgHMJuHlce2FBr1/42/ErV9avbvQtDvJLbS4HMU00LbXumHXnsnUAd8GvA7vTZrm5+z2ltLc3L9EiQu5/IE172Dq5njKftqtRU4vZWTf3siGOo05+yopya6notro/h3xN8NJfCOtfFTw7qOtadP5nh+YyOpjXbh4HdwMoxxj0xVDxF4d8SW37M9g2qabPbN4c8QSxjd8yvbzqG8xSOGQOV5HasHT/gX8TtajFxD4Xe2gbkNeypCMevqK674f+EvG/hO9bw7rniTwtN4Y1EfZtV02fX42XyW4ZlH8Dr1GMcivOqOjhkvYYhT5Zc3Lpdd7W7ntL301Nbnd/sZ+JtF0jwBrlxrWpWtgkmrJGHmkCh2ZPlA96+n4m3Ju6g9/Wvj/AMLfC3SvCmkeMZfF0ket+DrJU1HT7/T7xS0sgJTym25wxUqD25zXofwh+PF34j8XWXhfWPD8WmRXylbCaCYvgqpIRwe5Axkdwa+UznBvG4itisKnKK1f3I6aVaNLlpSfoe+vGjcMM+lfOXx28Orovj7TtUvdQvLjStUnaRIJHd47S4VACyjOBvA4GODuI619FRMW654rH8X6no2iaFdaxrvl/YrRfNkZ4t+PTA9fSvGy3FTwleNSKu+3qa4zDxr03Ceh8p/G7T/C994YsbfT9agS5kcSpEw/1gGcgY5//VXmVjai2a4/s7S7q8+zDbczxNjZlcMB6nqK6n426BBH4ys/HXg+zvLrwvrUfmRPFEziCYHEkZGMpzk46cms5J/EXh039rZ/Z7dNTQTSxXPyyQl+eQeeRyB71+z5PXX1GCpz5nLVp776p27HydahCjWUJtqCWjXcyvCGn2Fr4/8ADusprVvo9jHexXD3k7bRGinLL9SAVx05r3P9om58JeD9NtLXwfp1hp994gVprm4tIR++teCQrdF3cdMcV89eIdM1CTSLCz0zT7y/SVmiikhhZ1lkyQQNoPOT0PavVv2hvAXiLQ/hJ4BvXtpriXS7IWd+qKXaFm+Zc46gcoa8/PqdCpj8LOpV3bTXp1l+R34GNSeGlG3ozzhpY54xb25TzXBZGx8saZ+8w9PQV1H7P/h1r34vaCsHnqttcG6kliO7hFPLezE4/GvNvCR1HUtSj0/Tbea7u55FQpEpLMxOADxwPrX2v+zv8Np/BWkzanrKhdav0CTRrgrAgJIUeuep/KuTiHNKWFwkle85Jqxjl+BqKvtodP4t+J3gzwreLZ6rrUUU/m+RJGql2ibaGy4H3Vww59xXReHNf0nxHpMeq6HqUF/ZSA7JYWDAkdR9a8U/aV+GGsa88/ibw7bLeXRhigksYogJJfnI37uM4BH4CuF+GcXxG+FHwd8a3uoaTc6dcXUgl0+OUBjEwISWTAyBgHcPXaTXwH9nYWthYTpVP3jaTR7lPEVlVkqkfdXU9R+P2pfFSz8RaHH4HjvDYMCZTawCTfLuGFkJHyptyciuB+OJ1Kw+M1kTcQ21xqGiSTGWRsRxslrMrkk/wjBOPTNVf2cPiF4qn+JK6TqniS51nS7uzlnu2uZA32ZkG7zA38IJwPQ7q9L8eWuhav4z0T4gX6Q33hnTNAvpJ5doaOUFk2qAcZyN4A7njvXprnynE+xnFaRauuvMtEYWp4uHMm9769LHiWifCvxj4s8LxX0uoQ+CfBVnaoIhOWiluYY1/wCPiZRyS3LDccDPAzzXdax8UT8P/AekeFfh+W8XyW9qqyaneOWibcMgDu3B+7ngYra8a/ELSPHvwK1nUobea3s4blYrqHqfL3fJnHYgDPpyK8n+HFz4k8Uzxw+G9DVrSzj8pJWh/cQDucn5Sx9etehhaLx0HVxllGDty7Lbq97nDj8dUoNRw8b+Z1viP42eE7f4dN4SuvCmpacL+y8q+fTY0ijhkcfOUUkFhn9OK9K/Z18FW/hzwPcX2ma9HeNrgjuo5EttkcQ8sbP3eeDjBPvx2rxTXtPRvFNp4X8U+Gbu0ur99kepBTLED2Yjpt9TnitXwP8ACz4teFfiXpeoeHNShbQ3nVp7mG+32zwZ+ZWjPXI4GOhrPMMHhI4V06FXkb1s3dS9GbYCvXrSTrRv59j0TXvHHxD8Cak0Hj/Q9N1zw3O5Qahp0JQqpP8AHExI+ozz2rs/ht4Y8M6bfXHirwZMsGk65AkstnAf9HeQH5ZUH8BxuVh3OOmK5H4m/GzwJput33g3VdMvtStYz5GoTxRgxQk/w89SAc8dKv8A7Nen3eh6X4j8NyTm702x1PzNLuOdsttPEsqY/wC+jn3JrwcRSnTwSlKDg390l3t3R6NObdd2ldHsI6CikX7ox0xS14Z3BSP900jttHNJuDof5UrgeAftQ2v9s6xoOl2/i610qaFXaS3nmkiX58bZcp3G1uD614Z8RPC81vPHqFnb3Npo12HSOS8jCHdGNr8dCG+8MdjXt/xi8D+LNX8Nz+I9RmsbjVLGSVW+yoVR7LJKcd3TJP0Jryq6v5PFvwL1fw1LI1zPosY1OxIJZgFbEkefTDZ+lfoWR4hYfDU50pXinaa7X6nzmIpzr4uUasfQ3v7Fk8VeHfBvizUruI2dlatYazqGRhI7eXdGSe5ZWIA9cVzE/j7WLbWdRh8JWv8Awiug3F3JdXc28Pd3bEnl3I+X2UdB3pdN09LH9nbRLbXtcGi6Te3d3eS2/ll7qb59kRSPuOHIzx0qv4T8WeCNGaOPT/ATa0ygE3Ot3pkkYjHIRflXPXGDXVhsM5TnaDqKLaS6b93odmIqxo00pSsYNnrep3+oz3f9sapJ5spYMt5KePwPqK+iv2c9f8ZXurTaXfm9vtIW3LC4ulbMb5AChm5YEE8HPSue0bxhJ4gudSHh23i0bWJ9Ja30vTVt4jaNcAlvMVtuQ+OBnivWP2f4vG6+DZl8dif7X9qf7MLkr5whwPv7eOuce2K87PMbfDOlOhGElZb6/LQ8zL8N7Wuq0aja/A9Fj+7+NPHSkAA7UtfCWPqiNlIbcnB9PWkBVyeOe9S0x0DHPQ+opgc/4vsWnt4LmPyybV9/lucKw/lmvnD46TQX129yttdWN3gEsEI3Y6H0z719PazYx6pYvZzOU3fMrKe46H/61cT4v8D69r1uLQ6rZpEBjc0RLY+le/kePpYWopVdTwc4wVXEL92j538P/tCeIfDtqtjrGjx6oYsBLlWMbsP9oev0rj/iF8SvE3xE1OGG+tjp+nW7K8dmoJOSAQznucYx/wDXr2zUf2cZLzxHCh1JG0ohTcTSNmZ/76qo4XPTP9a6nxR4E0LXfidYaLceCbiKwXSw39tW03lgFRtWJgODgAD15FfTSzfJsPWVShT5na78mc8KGLq0HGpo9jz/AOD1tJo8bavd6TdyG3iaRrm6jKQwoBksc9sZOea9U1Dw/wCGvFPgzT/Ech1DV4ra7GpWyaSSWmkXK7AP4sEEdulO+L6614R8H6fqPhrTxqmkaYjW2q6PIN4ubNl2sQeu5MZ+hauftNaXxT4ZsJPg/wCNdO8ONBCF/se7gRo8dcYJyDnPIyK+fxuLq5hP28Vy67728mdeBwNPBR5W9WVddg+KnxUmfSbnQ5fBvhl3/fG7YG4lXryo9fQcepr1j4fQeHdI03/hEvD08TpoyJFOiHcUZhn5iP4jySPevK5PCHx01+P+z/EHjGw02zcYlksRhmU9e1erfDfwdpPgjw3HoukrIyhjJNPKd0s8h+87nuTXFmMoqhGlzxdukdvVvudmFXvuVn8zplpaQUteMlY7wooopgIa4P426jp2neCLqbUb6e02MssP2d9ssjodwVSe/Fdbrt8dN06a72mQpjanTJPArzj4rWtr4v0q28P3tsYr2UGQuj/NACNuVI7tn8ga7cvpKdeDn8N9TixtZxpuMXqeEaH8WtctfFN3e3ejW0trFNFdwlC8e8ucGViv3iQTkdM5NexeMNYu/iNpnhm20jRrG70u+vnOpW9/JsljWNl+aMggj+M7lzwAMYJrlLT4SeKLzw9HoV42mQxGIK96mXYqrcJt6nqee2a7S2sdL8N32m6Td28SWWx7eyuAMSWzFSWjB/uuFP4g+tfSY94ObjLDL31fb8Dx8JUxFpe1VolFvHHg/wCH1wbGfT5YbfUpFitoki/dRWabkDc8MP8AWOV5O05rA+Pfw/8AAc+uWXjrxN4wGk6Y1vHbWtkLcPHgZI8pR0BzkgCu8HhLwf4ptLG+1yNXmspvs9rL5u0siMGVeeCOgPqOK8u8e6l488bfEe58P3Hw+sJNG0i+kjsTd2btvA4EokBAAI7DsRXNgUniIzoycZRvzNtfhfqd9apF0G5LToh+p3Xhnwl4Uj8X/Di/N/bWWG1GNGI3xHr5iehHG7HBIq6IfBel+GNI0PxlrV8DqfiE6ppS2LMWWKVv3HmEdAVIz7nPaoPETxRXWmaTaeHbWw1W3uooNR0+H50u7KZhHKQerAB+QeQDntVvwTrOk/8ACaaF4S1Pwa+pSXNy8ov3TctmyD9zGOMkRoiKT03AmunE3nDmld2u29L+V3scGCai04pJ7WNz49eHfBfxJv7Lw+/jCHRfEFjIyL/ESh+9GQSBk8EHrxXO6LrXibwX+z3olx4Wje4uru7uWnneAyuq73/ekdAflBOevQVn/FL4W2/xT8d3WveAfFlpGYrhYdXSTezRTKfvp6DaAMeua6/4Z+MZ9D8F+H/D8Wi3t3LcWt45vY1zHC0byEBvcntXHTajQhGL50tXF/Pqei+f23LLQxvG/wC0A+n+GU0ixtwPGL26/aSgDw2bkc892xztHTOD0rio/jH8SNR8Pf2Cl1bTXt1KsaX8cYWYZIAAHTrxu9K8AsdSmvNRmubmZmmnneWVz13FiSfzr1D4d6HqvjXUE0TQWgS4VPNLySbNir/EPUj0r6mGTZfQwkp1Iq9m79n/AJHh4zGYtYiMIPQ+6tO8wWUHmnMgRQ/1wM1bFUNBt57TR7W1urj7TPFEqSSkY3sAATV8V+ZztzM+uhflV9wrgfjPo3iPVPDQm8JanPY6tYzCeMRyBBOmCHiJII5ByD6gV31QyqrblcAqeCD3zVUajpzUkthTjzRcT5N+HHh+y1+F72adbia+YzS3FydzSuTyWpNfsH8D+I7fWdLWO0vYHxlAPKuE6NE+OGUj16ZGK6C78J2Vj4dvLvwG+o29zbul3bW19er5VxbsxBRc42E9VVuenas+T4f/ABA1qG1vvEK6douizLuu5rq7UvbR56sPuk+gzj1r7yOZ4etFupP3WrcttfkfIVcvr0ZWpL3r3vfodH8ctRg1zVvBmni3iTS5bZ9Vy68sxVVUfgHJPfpWbdWmm6L488MXVlIVvTIVtikhVZJ2jbyoHI6IzHBPSug1zwnp+tabZaXpGv22oaZb4TSL9Jllewdlx9nlKnmN8DaTyDwe1Vfhv4Pm0lB478VX+n3P2e2K2Fu+dsc4bG8k/wAfG0Dtk15mHxdCnhHTvZ6q3e+x3zw9eWLjU3WmvbubyXvizVvDuh/8JtollZXzSu8oRsGNlOEOzPTBPr096Vr3Wn1O5m0+PxHbW9ujWYtkW3gjkkDBhcRvL94EHbjpxWP8S/Fd5ZeH0vr60trnWXuVttJn2eWGDLmXABwVXAO7odwrxvWort3bUtfv7rUNRnuGijjmkYDqdojQEYG3HNa5dlEsfQ3UVd9L39AxeKWExHPL3ro9L8dnxreXFq76fevdndbvMIvLNxC6PGN20lC6lzhlODkdMYqh4l8Wf2eYodPi0+81uBleXU7weZBp7gbRDap0AQfLkck5OT285m1jxpb2r2egeINQs4mhk8+OKQsAoU7gN2cHHp0OKxdJ8NS2RD6jPPcbQu1pJONrfdIPb0+oNfQ4LhalTd8RNNLZLr6k4nN+al+7ep6Tp/jL4i6fqMOqvqNnqLIonVWttiSLuwyE9uOjV9FfCjxxpvj3wsusWMb28qSGG6tpPvwSrjKn19j6V8uRRX+hW088Uz3FmIVZ4HHKKc5wemePxr2L9kfQr+x8L6z4gu42hh1y+FxaRt1MSJtD49GOcewzXl8TYLCrCOvGylFpK3Xy+QsjxNSpKUXse4ClpF6UtfAI+mCiiigAooooAKKKKACiikDAnHegBaKRmCjLHFN81fegCMBnTK9QPlY96RlYGJSMDOWx607qGfc2R2zS7nZgFYD5cnIoAjXcuHC88jHrTxhnVuSD2PanohzuZtx7e1OCqCSFAJ68UALTJiFTJOKfVfUYjPZywqSC6MoPpkYppXYpNpNo8i+N8mh/ED4VeI7PQdRtr+/0hTchY23MkkfJGPddwzXhXhTTZ/F/wa8I+Hr68bTfDMeoX+pazfNwI7eF1CpnpuYycDk5HTil0nWLj4dfEtYr9TFBDM1lqMTDAkt2OGOO/B3D6GqvxTt9Y8LeEPDfwhsRLJLd6leXjwwgFp4zcstqOOoYDf8Al6V+gUcDPCxhhoz91yU4vsrO7+WjPBw2LWJjKrKNpLR/oe3/AAj+KvgebVbLwR4X8P3WnabgxWk5VQshUZJKj5skA8nqa6f4x+LPCkfh3VPCura3LZ3d7aNGfs0bSSRBhwxC9PpnpWR8CvhFD4Ms4NU1l47jXXj5C/6u3z1VPU9i35Vx3xl0PwvrHxRk0jR9eW18T3ap5tpPC5gkl2/IDKAQjlRkA5BGDXiqjl9bMLQnLlWrlvd9/QupXxtPDc3KubojJ8AeG/C+r6Jb+BbXxBpOr295cz3N3cPutbmzl8sCM20bdfu/MOc5PSvONH8M6vovxK1X4W65YQXk9yplsBLcPBE0yAlJg6/MoZAynHoR2rE8daDrmhbby6smS2LssF7bSiWEsp6LKhI3AjuVORXT+C/F/wDwnkkY8RXkh8U+G9KvpdKvQPnv4zAw8mQ/3lJ3A9T0r6qrhKtClOrQq89OX4S/m08znwb9rrUjyzOQ8d+Lbjxd4vgtLGBl02xVdO0eygUlUjU7QFXuWIHPvz0r0rSPCuueHfDV5rFjptzf+JdPvooZ7Y2JmjsldCwdVPEzDjJ6Lk9a5j4ODSvh34Tj+JOsW0d7rmo74fDtlL0VRxJduP7oJCj8QOvEx8UeIvF2qiXVdWmuZp3+QST+VFFnoB0VV/WumoqlZOjhvdow3fSXdf5s5cf7Ok1KUeaT2Psf4d3ut6h4J0i98Q2a2eqzWyNdQ4A2vjngdPcdq6Wua+Hum3OkeDdL0+81A6hPFAqvcFtwfvwfTBwPaulr8qr29rLl2uz6qi7wTsFFFFZGgUUUUAFFFFABRRRQAUUUUAFFFFABSN900tMkfHA5Y9qAPJv2ifhzqfj7R9Mk0O5t49T0y4aWCO4JEcqMu1lY4OD6GoP2dfhnq3gO21bUPEFxbSanqbIGitmLRRImcAEgEnJPavYEQDryx6mnbV/uiu/+08R9UeEv7l7nO8NT9r7W2p4ufgH4ffVZbibVtRe1eRpPIDKv3jnG7GcV3+heGPC/g/TZJNK0u2so4kLySBAXYAZJLHkmupCr6CobyGGa2khmjV4pFKSKehUjBz7VFbMcTiEo1ptxXQyp4ChR5pU46v8AM+O/i/8AELXvGNxPGl5LY6LuKwWsUhUOoON0hHUn07V5/o/wm8b+LP3mieGriWFjxc3AEMf1y3J+oFfZ2mfDn4f+Gnk1ZdHsoViBkae6fesQ9QXOFArH8WfGnwpo8VtDoDL4luZJShg0yVCIkX7zMx46EYA5Pbua+uocQunTVHLsPr1b1PHo5fOE3UxVT0PnfTf2dfi5pOnzpBreiWENzH5MsJv3CSAn7jDaAcn616Bb/C1/hR4auvHX22TXvEuk6f5lpZMAYrd2ARpMD5mCgtgkevetr41eKvhh400TT7XU/HE+ky2rG92QxMzrheY3GNqycYAJBBrzTwR8TtL1T4x6t4x/svUoFbT5Y7GKScSLK6RbAsg2ghWCjCjIDVpTqZtmNKTlH3Vq0o2v2V/M7q0qEUpt+jPZv2Z/iB4k8cafq416WG+WymRYb+CERxy7lyU44JX1rvviM8cfgrWXudKi1aFbNy9nIMrMMfdOO3+FfImgfGf4n+GvEcN/f3MN1psky/aNOW0SOPYT0QKAVODx+tfWvxJ8STeGfh3qniO3sReyWtr5iQHODnj5sfwjPJ+tePneTVsBjINwSVRqyT7WuvI2w2JhXoS9nK9up4J4c+NOpeH7K2s18PaL/Y8eFS1t0aMRr6KTxn61ieJPhzJ8ZPFd94u8B+JrW3N2Y2v9NvgRLZyBQuRj7ynb+vXtWTc6d/wmHhafxXpsWmabdtqDWv2GGUiC9l27s2xbPzc4Kklc9DniuB8K+M9V8CeMbbXNPaWOW3l8u4gYECWPOHjdT04BP1xX2OFw0Ip4jLHyVkrNb/Jr9UeBhquIU/Z4j3oHuXhPQ9Hm8Cn4c+BPiB5HiHTr1r/ULt42iS5xlX8tuyodh4/ujPXNavin46Slk0bw0sGoJbIsUupXEW77S4GCyR9wT0z17V5L8TLnR/DuiXeq+HtN1PT/APhIpXisZprwSxtp7KJJmjCjK72Kp827jcM9a774ReANS8L6FpHi7WNAkvb7UJlEURmWJdKt2Xi6fd1bHOP4e/PTxqmHoRg8Vi/fbbtF7uXVu3RHpVvbzj7Ojoej6/pvjrXPAWjz+FG0jR/EYmRtUEIVGXK/dyAcHkMVOMjIzXrliJvs8C3Do8wjHmso4ZsckfjzXzn8CdM0bwD4z1W81X4geHrlLmA26JbXbHz28zcJZS3yhwPQnqa+jbaaG4hS4t5lkjdQyupDKw9QRwRXyuaQcJ8kdY97Nb9Nex6GEqRlHfUNUjmfTrlLWUQztGwjkI+62OD+deL/AAH8EeONFbXV8eXnm2c+zZFLdG48yRWJkm+b7qsDjHpXd/GvxFqnhf4Xa5r2jLuvbW33RMVDCPJAMhB4woOfwrwP4A/ETxVefEAaHr/iCXXtIv7Kaa7+1sGW2CjO7P8ACvOCBxyMV0YDB4ipgq1SnblVr99NdAxNalGrBSf+Rc/agh0HQfhHHffDvSNHXStQ1JI9TvNNXLLsJYfMnAXcMHPHIrC+F2tReIPgfq3gW603U9WvNXldLW0sx80EYC7ZGZuEAdcj6V6Z4c0j/hKdOk8OeBrd9B8CrKxmvACZL9j94R7uQvGM+2PYet+D/DGieGdNWw0fT4baJfvFRlnPqx6k1tLHQoYb2U9Zc3Mu69TmjF16l4KyPme2+FHjrwZ8EdftbzXorWG4jMk1jawJJLcNgBUklYcKOeFA6muF+D/jKfwpbrpep+E7LUY4XOyaXzC8eTnGAdv6V9ueJdMg1jRbrSZy6R3UTRl0HK8cEe4PNfMHiD4d/EbwpoP25tItdYls5nWObS8vcCEHKlkIG4HnKgHBzXr5PmlDF06lDGW9937dDmzKliaKTw+qsM+LHinVvG3h9LWG+stH0lF+aGGbc7+2B/I1zPwj0X4pa34k8PaZ4a1DWbDw3o0qZuSTHbqm8s+Af9YzZPYjmtnSvhn4++J/hddZSO00EtK8LW9/byQyfLj5wu0Eg57gdDX0N8EvBV74B8BW/h3UNak1aaN3cyspCpuOdiAk4UfWt8zzLB4DCOhh1Fyu01a9vR9X5meV4bFyn7TEOyPKPiH+z5rOueN9S1DQ9esrXStWnMtyk8TNLCzAbtvZgcd8YzX0F4c0q10XQrHSbMHybO2jt0LfeKooUZ98CtBVXHKjNOxXxmJzDEYmnCnVldR0R71LD06UnKK3CiiiuI2I5xlDzjHQ159r/wARLay8TyeGYbO4N8VZVeQbUZyuUwOTtJIXJ24OfrXfynn5uBg9a82+JqSaBfaR4j0Pwc2uatLfRxymLI8pGXaXYL1wOATkCunB+zlPlqK/b1M63NyqxnfDTxH4xMfiW78fWksGk2NuJY5JLXy2zhzKiqPvqoA5756nFeGeD7SHwZ8WNWvbWKW98PXGl3V9BZmJiZLSWMFBtHP3mKkegr6J+Idj4uh0vxFqXhXVLi61K7ghW00x5FCwqmPN8vPRyCevGSM9q+dfFfirx9aXMHh/TdJvJviJe2phvru2TzLq1sd2YYvlyqOckl85A25Ir6PK5SqOfJypTVmr2tpv/wAE5J7pWuZGr/DnxJ4n19NT8W+KNH8M2EiA28WoShZIowPlRIAchQCAM4+lar+A/CvhnQtV1i/vdT1W0tbyG1sZ7G6gEd60gzuyATGowfvH8Kb4X+APxMu4zqGtJY2LEbpDfX2+Rcc/Nt3Dvk5PrXo/w2+Gy22mXniGW90vxVpqW0obTdPxNHfOoyEJbjIYcDHevexWY06NLlhiU0vsxVlfyf6nk1o1KtVQdLR9Tofgf4Z+H11YaJ4q09J/7Rukkktba9uw8sbIxRyqg4baQfmA6Yr22Loa5LwroOiXNvoWvHwvDpF/aWAht4GRVeyR1G6IAccdP84rrF47mvz/ABuKniavPJt+rue5hcPHD0+WKsSUVk+JNb07w/pF1rGq3Qt7O1jMkrE9APQdya85sfHHxT19P7T8O/D2yt9Ib5oTq+pmC5uF7MEVSEB/2qzp0JzjzbLzNnOPc9cpCRg1w3gnx8Na1abw/rmlXfh3xDDGZWsLp1YSRj/lpDIPlkQd+4yMiuI/aZ+JmreEbey8N+GZfK1nUY2lecruaGANtyo7sSfwwa2wuBrYrERw9Nav7iK1eNKm5y2R7WwVhypxnqBSZK4VsEHoa/PzxS+vRCfUrjXNSu70pvEjX77kPc5z1619xfDOzv8AT/AOiWWrX9zqF+lnGbi4uHLPI5XJJJ5PJx+FejnGQzyyMZSmnft5HLgswhjE+TodIEXIOBTgq+gqM5j5AJTuPSpAQeQeK8FO+x6DGyIjKVKggjBGK8s8VfAX4d69qL6g2nXGnzSOWkNhctArMepwvGa9WIFHHpW9HEVqDvSk16EShGXxI5nwD4L0HwZprWGhw3ARzukkuJ3lkcjplnOa6YUADNLWUm5Pme5YgpaKKQBRSHrTST6kUAcr4kvJr2XUtJEaRiOINHIz4JbAIOPTNeMeHPGv/Fy10/XHW2mlhWBBK21fMRycZ9GUkg+2K9Y8dRx3mpC2aU2DeVujuwM7jnlD6ivlz4vaLdpeSC5vrW6GTsYKQ2c+nWvs+H8JSxEJU5aNr7vM+RzTEzpV4ze1z7As7tPsy+u3J6c14P8AtGeLrVdY0vw/pkyyX6XAuZ9pBEKYZVDHscn8hXjHhfxJ8X7/AM7QfD+uajchLaSfZw0gjQclSRkegHc1n+AfD+s69rqKI7jUb+5YyYa4CySEDLZ3HOR716mB4dp4TESq1qi93Vpdu5tj8f7XDWgtXsfT/gPVLC70Cz0WNlk8rD3F0/ROcsSexz0Fdp8QNI03xfZWnhv/AISeXTLovHexC0uFE0kaH+6eq89foe1c98N/DOuWmjDS59Li0i2kAMmWUu/rgAk59ya62/8ACvh2x1uLxm2mPJqmmWLQRSRli/lBT8oQcE4LAH3r5LMqlKWJcqb726ndldOoqFqi6dTyBvFXh3x98TpLfSrW70jxb4PuZJYWmwf7St4wVkQ47kHIB55BrrtIsPHmjweBrPSI9OlgWIHX3uABMpbDNjuOS/I6kCvJfGNu1r4s0P8AaG8KaRfW+ntOf7bsZYiJY1+48u0dVK8HHGQK5Tx54n1jwh+063iix1Kaax1GS3u43V8xXNlKigrzwVX5h7YFevHAPFOMaMtFFuz1s1vH8bo6ZKCXNbqesW/x38G+H/GN/p+neFHh0ya+ZL3VYisYeXO1pCmOVz3z+Fdb8NtUk0e01jQhpk1+tp4gkgk8sqPItpsuszZ6qFPOK4HUPgR4em8bXhPjiG30LzBqN1prxgSpE7bj+9LYVD03Y4Fdprs1vo3xHa+sriGXRvGOkvaLcQuGi+1RKdpyOMshIHP8NceKjg3TUMK224q9+66fdczhGq580+j/AAZ4DqP7OHjPVb1fEPhBtOOkanK9xBb3MzRy2yM5KhuCG+Xnt2r6B+CHwPt/hxrk2tSa3Pql3LbeQqmMKkYJBb6n39K3/GvxG8O/D6zs9Lngurq++xI8FpAoBZAQgy7EIueSATztNdj4S13TfE2hW+taXOs9rcKGUgglD3VsZwwPBFc+LzHMKuFiqmlN7eZ2Ro0efmW6NRO/1p4oAHpRXhHSFIQpJ4FLRQBw/ijwjbNCl1pe+F7Z5ZvIRBIr5U8KrEDd129gTjua8CmFv478dXj3f261sIvLhtdPviyGFFGDvj7Etk8cZ9a+tNq/3R1zXg/7TU/h7w/c6J4ju9FfUNQmke0UfbTbW8iAF9sxH3uT8o75PbNe3kuJ5a3I43bTS8jzszoyq0bKVl1PP9dtY/BviO2k8P3EBknkWBoo2MYnDEALjPPJznsea9kmure1ii0vxTF/YTT3JntZ5plMBuih3oGyPvAs2CF6nHSub8FeHfAtj4Tbxrv1F7i9tEktIbki6n0ppFO0QgDdkZyrNyQB0FdB4O0nw09jYeHPEGpSeJtR0qN7yO91K3JAEnX5m4BVWAwTkAjtXVmeIhiGrRfu6N21f/DHLgac8MnFzu306I88+O9qL3wroGv+GlutQ07wxfzWd+Fhb5AQNzqO6gkDIzwa85s7hfFXiKTUrci6t4LcWqbHHycbmceuemK9e0z4l/Dn4eTXdleXE9zeSSOk9npMLXEFugc7Az8K7BcZOSR06CuP8X6euu6w/wAQfhFHDrOmTosep6bABDPazAcN5bFeCBz3JGQSOR9Jk2LnQpqjVg4w15JNWWvRmWOwf1hc8X73Yy/CIgWzUIoMtxaFIvVnZ8EfUCrFxarBY2dqzxSELLGwzkpHzkN6jcBj61ix6f4z0PTpNS1bwPqo0Z5S0ZaASNCe5ZELMo5OD+tSeFU13x9PHo/g7RZoreV9lzqMkTLBAoPzFnP3mGT8uc5r2anInKv7ROC3d0fNrKsS6ystytqniO2h8EWumWqm4v5t0MUMfzSTvk4AHUmvrD4P6NfeH/hn4f0bUj/ptpYxJcAHO19oJXPtnFeVeOfEXgf4Nzabovh/wtYaj4pe3T96Y1RkXp5krgbsscnA69a4my/aI+JS6tZ2z6PoFybq5S3jtI4pVdtxAyGDnHXvXzGZUsVm+HTw1K1OLcrt7n1GCjQwE/Zc3vM+uhRUNm0jQKZgFkwN6g5AOOQD3qavhD3AooooAKKKKACiiigANQFQHK9G6gipmOFJqJAdw6FyM89AKAGsxO5ivK4xmmySMNvOMrmpWbg7lyc4IFNZVY8wMaAAqxPzQhm9c8VIi4OW5Y0+igAooooAKZL93qR9KfTJvu5xmk3ZAz5s/as8OaJ4n0+81zw9eWlxrujR/wDEytYJA0j246kqOSU5/DPpXlcXiq5ttPtfirMgl1Kx0G00bS3mAZft++WN5B6lUVnx6uK6v41aPrXgHx3LrVoJI4Li4e4tLvGVJblom7HPIIPUHFefaxpUmseFPDui6Km3StU8UyNawhw32aSSFBLEf9whsE9V2mv0jA4ZLC0vf5od+y6x+dvzPn6GIc6tSMo8sl+J7V+xy3jXVZ9a8Qa9rWpX2m3CiMfbJncNOGyWUMcLgcccflXZfGPwrp2kXcnxJ0rQmvfENuycl3aFMfKJmiVvmKrxmnfBr4keCdS8QTfDXwnb3ITRbZljuPLAgnCMFcqeucnNena5fR2Fg8rPEJnykCSuF82Qg7U/E8V8pjsVUjmLqez5U7e7t7v/AAT0lS5sO43u+/Y+QYPijr2i6ZJpkenaDeaLKzvLYSWCiJ9xy2cY6kk85rjLfTNN1DxVYeKPhvaTwXtpeRS3nh4v5skQLhWeEnBkgIJDDquf7vT0CWzm8UaH4gvfGHhew0zWYpYl09oyNMeRmdhKhDnZIEGG3EZPSuA8eeC/FHwx1yw8WaDqUOp6db3KyWmq2cm5Ff8AuSgfdyMg9j2r7ijPCzvGkvZ1Hp/dlpf0/U8bBKrCXLKXMu/Ut/EpdY+Inx/uPDfh+1jCWkw0yygjAENpDDne2Bwqghyfr9K6fX9E8H6bYXfhK3122uoraaKcX9lYm5d5VQiUT7nVWUfwhOmOeawfGGqWvhfw5N4g0i+RtW+ILyXjSplXsbAkF4M9neVirEdkr1H9n74N3F7ZW3iLxhA0NswWS109uDIOzSei9wnU9+OK56+Jhh8LGVSTjCKtGK3k+r9Lm2KhVlUSor3ur7Hu3w70610jwLolhp11Nd2sFjCscsoIeRdvBIPTPp2rp0bcM9PamqqIgVVAUdAO1DJkhl4b19a/NJz5pOR70IuMUiSimI2ThuGp9IsKKKKACiiigAooooAKKKKACiimSPt4Xlj0FABI+35Ryx6URpt5blj1NEabeTy3c089KACimilpXAWg0maB97pQ2BT1mwstT0+XT9QtYLu1nGyWCeMOkg9Cp4NfJvgyawsPF+saXcQeSLPUJoUtpRh0iDnYPXGMYPevr8gHqM1wvxS+HGi+OLe3aaWTTtUtmLW2oWyr5qdMqQeHU8ZB9O1ezk+ZRwU5Kp8MtL9jzcywTxMFyvVHgfxwh8L3Xh25S3nS33oCTLHtIb+ua8X02CFLCwtRc/ZoLq58ue4U4wuOOe2f6V9I+K/2e9S1LwrfWf8AwmEt9eiEmzj+yCGNpRyN53twensea+fE8IeNfD2gavdeJvCt5aaXpwQXEl3EVjdmcIAh/i5YcjoOc81+o8O5rg54WVKFbVP7Wjd9rXPAqZfiYpTlG9nsaM8dt4c8WSW2j3yalbQQC5jMw85YplwVPPHXnB9K9W+CvxP+Ini3wp4z0xp01TVNOhWazuWgQEKxYMpCjaemVz15B6V4n4Gm0nXfFemeF0tpoYNUuVtpJLPHmru6P82cqp5IPavrbw58N4/hl8M9fg8BtLea/d27ypdXCgvNKFOwADgAZOBzzXDxbXwuHpRoV481V8tm+ivrdrv1OzAUqs3OolyxZ4XF8SNe0+W0kvhp+s21nMJorW/s4sRSKeGTaAUb0Izj0qD42aVoXxJ8L3PxN8GwC21SywviHTf4wOomGAM4/vADcM9xQ3hDxDre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g+E/iHRvBsF14R13SLeWe40y9haa4tX6s4VvmkAGcE9OCVwMV5rHpV94S8NWHi/OtWljHdfa7W5/tVZjkkjzWRTtwQTuHXnBzXqvj7wtqHi/wLonxF0s2mm/EKwtxd2c9r8q3WOTAQTl1ZegPriu/F4anQ5OezTe6VtV0a7HLh8X7dyjZpruZP7OXirxvqvjzUrXUpp72ynBnuxc3ola3AX9zLGowEWTnKAY4BAAr6JbdycnjmvIdH+KljN4Y8L+I9I8K3F3L4muFgvjaRgNbzKNrCQ4yxByBnqBXrhfaPvYAydzdv8AIrxs2qe2xHtFTUOll5HZRXLHlk9T5l1pryPxVqOg694ju9Wto9TjeeFvNeJ9j+aeWG1CiMuUXII5ye3f+IdHh1e7vtS1DUdZhdZN+n3dneSRQWlsFyJY2RvLUgZYiQEsRjoab8RfD9j4o1uabwHqejxeJbVx/aXk3QjnMbLhSzKGx1BI2/MOM9qh0rT/AAjqvja48A6hbavJeafaR3F4nmuljM3yEkIG9WHYA5PpivQqVac6cJfC0tVb0/M8n2FenWlfZsmVtQ8UfBPRvGF8yDxHpEf9oW92ECM5hc7j7CWNTlRxlvQCqX7RfgO68XaFb+LPDli9x4jsrQIkAcHzYHOWUKerLuJHI698iqnxy8Xa5eLp3gf4cWFrrQuMDU4bP5zb26uq7Sy4Eanlcnt2rQvfEuv+FviJqlnNqQ8RvewxrpXhyyXMtqcAZlbGI0HI3Endn2rLDrEUKkcRTspatLyvszvquMqfLJXR88aB8OfHniSdbfUvDtx4e0yJg15qOoxm1igiH3m+fAY4zwO/cda+g9U8aaL4R8fWfiHUviPDL4a1G1jtbLTbdWnQMAo8w7CQq7sncefmx0Fc94i0jxJ/Ymr6t8YPEup2OiTzARWOnzLIGd87UIRT8i46HqRzXURfDn4L6J4S0m61m10l7SMrcxX184jedjzlyMbx833SCPavVzPHLGOM62q2SgtNtdX12OPCUVRuqcbI9WvdZ06z0a41i51C3isIIjLJcGRdiqBkktyMVmeDfF2h+K4bifQbszi3mMMqOjIwIPB2sM4PZuh9eK4Dx3pmg2ngW78VeCZYotH8lv7TttJdRDcWh4kkjVQUWWMZcMBztIOcjDPC2m+G/hr4d8VTaHem1ligS7j1G/tGNuscm4xoGT/WgMWJxzl6+dWGoOk2m+e+iser7SSab2PZg25eOPr1qN5lRSzSqFz1JAA/WvHvGvxdsrOw0RdMkF/Hqlp5s95CTGY0b5N6q3IOdxwemMV4340upPD3hax8KS+ItQ1dZLue9nkuo5IiNjCJMK7FiCVL5zjuBXXgsir4lxT0ctvRbv5HBis1pUoycdbH2TEc9/8A9dSV4X4Z+J+v6bP4bsdW0VzokmjR3N9q77so/lk56Y6hFweSXBHFeu+FNcs/EWiW2sae7ta3K7oy6FW64OQehyOlebicFVw1+Zadzto4mFVK2/Y16KO9Fcp0BWZ4i1Ww0TS7jVNUvI7Kyt03SzSMFVR/j/PNaTV5R+0vqf2PwQtlPpa39jfTLHOWlaPyivzoQwHDblGPp0NdGEw7xFeFNdWYYmqqVKU5Hg9z4017wr4gllh1h9YtHkMpWeYz297Ax+VgDwMjjIGQQR2Ne16NN4H1bSo/F11c+HdM8O6pYrap5iLFcR3LFg6+cTwQOABgjGa8Z8TaVpfiv4aXlz4dKWs3ha1Vo9LZd04jLs07mU/60MTkHHBB9a4rwVrFjP8ACjVY9et3udN0rVVuIzHdeXOXnhZBFGCpVldgd3TaMkGvvcVgYYmgpU/cnFqMl1t00PnsDHVy+KMtVc+itZ8M2OgeHte0P4a3D6d4jjW3kuL+5cxmSFudkc7DaDgduld78O/DdvaaJpup6ra6Vd+Ivs6i71G3gj3SyYwxDKOvYnvXzD4f0Xxp44j03XPGF9Jpej3BEGlxTh2DBVysdvD/ALq8M2N3HzGvd/2Z9fsNW8G3VhpulX1hFpl0Yi1xKJDIWG7dkAAHnBUDANfP5pQdGi/3vNK/vW/z6+h6OFlzVuVwtFbHr2MDgCuc+IN9ren+Eb+68P2X23VI48wQ7dxbnBIXvgc4710MjbRgck9BSCPapJ5civnKcuWSk1c9ScOaLitD5YHiv4/LLLJZ6De6pAwPmW13o6iN1xyvG04xxjPNcr450mz8Y+BoNLtvCmp+E/Gmgedc2+j3aOFuLZvnlS2ZgCyqcuqc7eQOOa9a/aD8eeLNA8QxaRo10+m2rW4lFysYLStnkAsCAB7c15Hp/wAevHOhX8T6lLZ+ILWOTcYLuFUkB/2ZFAAb3INffYXD4qvTji8PSjHqknZu3dHz9LEUqVR4acnJ92dR8U9eg8Ufsi2viOzijF5K1pZ6lIqfvCsb7SjHrjcF61yH7NtpL4p0vWfh7NdtBHcQ/b9MlyT9kvIiNsi46A98dRXpXhO18G/Ef4Y+PLXwXdGAaxD9rfQ5VAexvgNwZR/cdlTpxweea8f/AGa7SfWfGMugw6lcaRc3mnXMK3MXEkDY5wcgjkEcEGnhlTll2KpNcsovmV91/Wx1VpTjOm4O/Rn0D4p8Dt8WdHt5dRvW0vV9Lgazu9Nnj3xR3SkFZOCCVJ5BH3lYHtXqfw88N2nhPwtbaNa7GMeXuJVTZ50zcvIVycFjzjtXkniL4r6B8NvFWn+GLyDUNc1CxsoodS1QOodlwMFx1cgZb2z7mvb9GvLXUdPh1CymWa2uI1kidejKRkEV8pjZYyOHpwq39m9YnfRlRc3yv3i7RRRXknUFFFFABXF/E9430VLX+y9O1N5LhAYb6ESxqvOXK/hwa7JzgFicAe9eYWaWet+LbzWbWZ7mKVlRWYY27flwPbgn8TXXgqSlU5nsjhx9Vwp8sd2U4dP0y0vVN3Ja293qkjtBb71V7lwN2xAT82AMCvNvil4hln8KaJZWOk3NhfeItwa2uW2tFAp+YsVzgNgc9s16VqutaHrOm6B4ltbVHs4tRubH7Te2/lvaTujxK/zAFPnwN3oQe9eT/E6N/wCyfBWryAjdoEtplhgpMpG4Edjx09a+kyWt7fGwUtv8r2PLxOBVKg6i1kYMi+HfD+ig6vFFZueIEiG/zsf3eAevr2rI8IayvhrxNLrP9g3d34d1G1ktdQtYp1BniPKnPC7lYeoPWkgSRtQS6EbXV+SCCeRGg6Aemf6Vt/aryzgnSXw6rQSvvKxzbnXjBPI9ea++q0k6bp1PeUt1f7rdjwcNialKSfU9u8A+JNT8aeI9I1bwZq1ovgq1tfs9/p08YS7hmA+VXUqSCPlwQ2MZ+91p/wAP5P8AhEPit4l8FXB2WWrytrOkMeFy/E8Q+jDdj0NeYfslTsvxQ8Sf2f5o0+TTo3uIyMbJQ5C5HrjNen/FX+zfFOrPYeGtRj/4TXwyRewRqCHCnG5M9CCMfjivznMsHHCY2eEi/caWvbqm/R/gfXqq/YqqtzxP9pPR73wt8ULvxDqkxmttZlWTT3UbjGUQBlbcQARxj1rmvhbJceJ/i54bt7JDeiO9juJ2MOWiRRks2Og/GvpSfxR4R8ZfC+fUPEPh3+11t5I47zTDAJJY5mkVPlVuV5bOcjjNQeC/EHhTw7478T+CvD3guLSodHsBdy31tCipcsEDlCevAYYyT3r0qWeV6eAeF9necU1fpbRfqjg+pYevXjiOY9fiwQSDn3p9eYfADx/rvj/w3qOqa5o8WneTeNFb+S5ZXjwCM553DODXokF3BPJJHDcRyvE21wjg7T6HHINfF16E6FR05rVbnvQnGSTT0ZbopiH5R1/GnViULRRRTAKKKRmCjJoAVuQRUBO0AM5VhxnHWnpuY7m4HYVJQBCo3HC5IzlmPepee1LRQAUUUUAFFFFABSN2paRulAHP+PbHw7feFr2HxQludJ8smcy4AUY6g9j6EV8g2/hlPB/xAtbe31hdR8LXs73ekX8Z3BbyOF9kb4+65Dbe2ePSvsPxpYadqnhbULLV3EWnywOLhywXYmMls9sdfwr5F8T+H9e8LWv/AAkWkiHxX4UMoM81tko4Rv41HMbgjhx0z6GvqOHZx5J05TtfSz2fp5nk46U6dVWjp36nY/sReE5o/ButeMIzGuq3zvZ2rzDcqBPvE98GTqPavXPF9/MuqaVYa0bKOeMSTxSlcwblAHnHd02gscHuAa5b4D6/4b8MfBDUfESXwfQLa7u71CvzSRxs+7y2UdHBbbj6VwetfELUvix8XdM8OeHJ2bwZe2n2a8jeLbJIjqfNYnqrL8uMelFeliMwx9atOOkb69klt/wDocoUqcVezZ13ibwX4a+KEI1PwZ41tdTvrS3W2laaYTBwDwxI5U+4GDXgvjPS/Hfwp1OSTUNLMVhdAxTxyDzbG9Q9Y3x8vTnswOMV0cXgPxL8FPiHBrGmySz29vICJF4W7gPBRx7jI56HBr2j4J/EL/hcGn+JtB8WaDaILeXAtyu5Zbd8hc5/iGOv5V6/tq2AoKdN+1w1tb7q55tKlh62IbXuzPFY9K8IahJ4S8ZW15Zab4cstGa3sLPU5/MA1NJZH8iQL8xRWfeTjGAPWvSfjH8Y/EWiDTfCvh97E63Nawvf3sX7yKBnUECMdyRyCeAD0NTad8DfAVld3nhW88UB0bUGvNNso7pUuYEeNVkhOTlg21T68CuP/ab8EHwfrEfirQ7K7u7G+SO2utoZvshiQKgBAyAVHX2rnw08DjMXSpVZNxV7J6K3T9fU6cT7eNGfs9zidU8f/FTS7ozxeNNWe8klCwIVjePJbADDbj8q+2vC41QeHtO/tqSKTUvs6G7aJSqmUgbsA9Bmvh74X6RrXjrxto9vpen3ps4LqOW8mdWMMcStuJLEAZ9q+9xjsKw4vjhqdWnTopXS1t+Asm9u6TdbcY6hvY+tIrlTtk/A+tSUjAEYxXx57AtFRZaM88p2PpUg5GRzQAtFFFABRRRQAUUUyRtvQZJ6CgAd9vAGWPaiNNvJOWPU0Iu3knLHqafQAUHoaKq6vNNb6Vd3FtbNdTxQO8cCnBlYKSEB9zx+NCVwOE+LfxY8N/DmyRdRla71SZc2+nwEea49Tn7q+5r581z9oj4l3rpe6Xb6Tp1i5OyMQmdgf7rMSvP4c15T4h1LXLvxnqdz43sLj+2biUyTR3SlGh6gKv8AsAYHHHA966Oxe0s9OYG3h86ZRlDkhR2yPWv1LKeGsHQoRnWXPKSv5Hyea5vWo1OWOh698Mf2k7ubV7DR/Hthb263pCw6ja5VFcttxIh+6M9wT1r6ZibcQwbIIyMdK/OnXJtHt1jtdTtHCrMsjC2k5hGQT17kDpX6B6NdwzaZZvCrrE8EbxEnO5SoI/HFfNcU5TRwVSEqEbKR62VYyWIp+9ua9Mkxjrx7V4l8dPidrXhzXE8O6H5drJ5CzTXMi7jhiQAo/DrXkMnxj8f6fP5kfiJpsHOyaFSD+FcuC4XxuNoKtC1nsY18/wANRrOlrdH0zbfELwxeeOLzwVBeO+s2iM0kQjO07VDFQ3QkBhxXjnir43XepC90+fwrYXejSFongu5DmVc4+YY4Nec6b8dptG8TT+JrrwZoV1rE6bJr2Nnhdh06cgHAGT3xRqfxO8KePLxnf4Xa2b6duZNGuMmRvUjaQfxxXsYPh/6pV9piKDcbLW60f3r5GeMr18TBSw07HZ+DdS+C8+j6lpui2Ft4G8RX8DwR3s7M/ls3/POUk7c9OMHBr1Lwxa23w/8AgtdR6/4nk1K3jWVpL61ZpvJEhwFj6sQMjGa+Y9U8N+CWiddY8Q6zoF+0m2LSpbaO8uXyOuyInHpg816T4J+AfiLT9Gh1jS/iPrGiW0kXmtbXFnsKIOcSRMSo9cYqM0oYW1/bSjdp2km2/R6/mzqwzrOP7xanG+LrTxR8PNQgvLe7vrYSqstpfxOwjuV6jOe5B5DA4zWP8ULi3+KPg+48ZW9rHB4s0RFj1qGBcC7tm+VLlR6q3BHofpX0J8M9W8M/Ejwzqng/WvEFx4oeFNxmu9NW1byz8okjwTnBHDcV4T4S0m7+G37RmlWNheRappOovLb2lwpEkd1C4I2tjgsrgBh64Nehg8e611KPLXpK99uaK1a+aOahgvYSbjK6ZQ+MfjG1tb+PSdCiFrqtzpdrF4h1FHPmzOsSr9mB/gQALuxyx4PAqr8OvBut65G9wn2bTbK3tzczXN9J5SrAP41XG4rweQD0qXR9N0bwZrlx4g+IOn/2v4mnuHnttCZwEgyxIluj/JB9a7J/iJqviDV5r6bw7ok11d2R08wxW5Ej25/5YqQcjk8EDivSp1cRRw/Jg4e71m+r30vvb7jlzCdDmUKut9lY9B+AunfDeK1n8Ur4h+33emFUkmu4jbR2xcfKyq3JDZIDH3xXlHxp8H+Krr4q6352hanq1xqdwH0m6hiLq0RA2KrD7u36jHWvVrTwHolrZz/D/wAOXEFvrmrWsWo6jDrdu90PKQ/u0BGACjHIrH+I/gn44W2jzXmp/FGzh0uAASR6daSxhF6D5UBbA9jXzOGxtsbKp7RPm09/t5WR3wwUfq8YQjZb6HqF7qGj6BpHhhvGWuWKXWlRJJcq8oLyXKw7AQByTlmYemBU+k/GbwHqWoQ2MeqSQvNIERpYGjRmPTkjFfKKeEraK2j1iTx3p+tRMcPNYW815LHjqXX76itrwz4j+Den3SSa14m1nVGiYMbeHTGjRiDwGyc9e1VUyPBOlzOcpyd9FF2MZ4nGqoo04pR82fX+o+JtA0rUbXT9Q1W1trm6A8mGV8M2TgcfXI59K24sYJ/+tXyR45+Kfw98TeJE1a0bXVDRRQ3EAtUHmLG5ZCrMcpyTXc237RlvK6rb+F5hEODuuV3fSvKnw3jJQjKnTd3vex1yzWhSbVWSR9BClrhfh18RtF8bLNFZrNa30ChpbabG4KTjII4IqLw/8U/BWtasulWGsf6ZLdSW0Ec0bRmaRB8wUkYIx0PfBrx6mCxFOUoyg7x38jvpYilVipQkmmd/RTICTH1B9DT65jYKD0zSHp7VHzK3on86AEOZOnCe3evM/iD8XPCvhXxTJ4T1201JllsxJLPDB5kQEm5QhxyDhT2xXqAGBj0r53/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DG0/4geLbaHTPFK+Mii6g0kklrKn2uJGOBseKNd6DHA2nhsZzXt3xh8F3PxA8JWlrp+oQabewzR3MU01tvwccof4lznnHpXlemap8GdL+JOkafos17q1xPdxm1lRibSxmwRGxIA3bmwO+K9kl07XL7xfZa1a6wE0R7XbJZdyxzkY7nJ69se9cmPn7KtTq0o8jSum1a4sJB+zlCb5rs+f8A/hWvjTxJ5OlX9nq+n6Ut2IbgrdqtpIisS0uz+4cHAAJye2a6CPTofEXx38O2emfEKz1DSdBjeSOzWUtPuQkeWxHBIyPm7qMVuXnxX8J+EtaHgmPSbpNLgubiG+mu5iGRAfmlVT8zx7i3PovFWrz4W+CfBsjfELR3nhuLZ7eRJZJ90UMDSqJCo7gxs3X2rqxGJrtJ4iLjzJ8tlvfqZ0sLCn7tHWz1uclovjuP4T2vj+xhsDemPxW0WmWqvsXdPGJWUnsqgE8etdd8PfiVcfFbwp4n8OXOjpYa5FYuhgS6IjmWVGVSr4BXJBB4yK5zTPCfh3xt4NvbzxZqX9i3njDxFLqWjlmAlVQPLhAB4bMY5z2Ye1X/AA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jofge/nimvNo1fxBeIClsFBykCfxyHJPJwuQT2FY3w61mdG8U3vw/sUXRNFt5fM1O8ja4utbvtpO5mHJRfvYXk5XAFY3w68UeLrn4ReM47+6vXW00MSWsUyFzGG3AkTfx5XJP51r+Dddk8G/DP4UadprCI+I9XhlvZVH3omO5x+bRjPtXTicPVpyqqq+aXMl5PS7b+XQIuKtGKsibRfiFrV54B1W48feHIdWhGoC3t0uAkS72BJRs9AoHDf7QHWt9LvT9cup/E2oW3kwILWCIXMIkGnwPGG3bCCoJJA3dhzXS+KNYt/El/wCKPhzB5FprMNkk9sZlDLKsg4cAjqCCD1xkGvLvCieKtO8bHwvpd6sOuIJFne5c3EDJsWRUZT820KcB/Xisqfs68Z1IxVN72vpbTY4sb7WM0lqvxNbztP0PwF8TdXtVEfh+8tzDZRpHsjubtoTG5iXph3ZRx1Oe1cjq+tX+peOvDvgGeUXMVnp9tpt3ayyN9nlk8gGQyAHkA456jacV1njnT9ctNJ/4TDxtq8Hig6RMBpfh/Rrc/ZRef8s2mxknaRk54Arw620/VdHivNU1/wAWaJpPjDXNxCXs5D2lvPnzLglQRvblQF+6CT6V2ZVSpy55t3ey3ev56LW5riKEpxjCL21GXepReJfiFFpFn9hs7CEpbFrdj9mgt4QfNlBbJ24DsSefxNQaxrM3xY+LOoX/AJ32DRfMHmXVw22OzsI/lDMx6MVycdctUl7Y+H/AehzaVqnh7WNVsNSdFk1+wvkWK8jXnyoyAdqE4JVsEkDNbERm17QpLP4O3FnDZIiy3fhm+s42vJCvPmb2yJ+ewxjsK+knXcVGVNWjblUnstrvrZ6dTKGEpLmX82pc8TeKrbx54m/sPwPCuk+FkuIRcalcsY4Z5FQRJLITwAEUBVHJxk4NfX3g3SLTQfDdjpFkd0NrCsaserep/E5P418Q+GPGen6xcnRfiTojiwaeMSy6cn2Z7VowycwAbeQzBiBk9e1fcXh6aybR7NtMkjn07yE+zPG24GPHy4PcYxXyXEdOeGjTo2tFfO/nfqdmCVOVWUluaopaahB6U6vlj0kMfO78K+ff2iJrjUPHFjpaeKI4NMt7UPfaWjYml5LfIMYd2GAozwRmvoGbpxn8K+dP2hPAWpw+DZPFi6m+q6hZNI19KIwrNb7yVwB/zzyB64+lexkMoRxkeaVnsvVnn5lGo6Fqav39DxjQry/8B/Giw03VEljV5Vs7tJF2ma2uF28j3DA+xyO1Rala6N8L9NutE8QaWupa+Nae8tdOklH2aOJEaOF7gDlgQXYIMZB54NW7xp/HcHgXxPeMGm0nUTpesXsp+UQQ7Z45ZG7fJvXJ6ke9ZGp+I/CT+NdU1u10tvFd7d3r3H27WMpDyeNkK9QBjlj0HSvvkp4irGNru3vJdXF6a9OrOKnyUKPZbo04Pip8RfEV2s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AKfD/UvE9t4o+DPiODQ/EVs2X0uZ2EN1Hn543jY7gCOmMgHBxXNQeH2+Hf7Y+lxxx+XpeszvPZkdAJlIdR24fPHoRXlHi7RfEfhy6S6vNN1PSZ4W3RTmNkMbdiH6A/jXp3gLxhcfF1ND0fVbiBPG/hy+iv9MvJPlF/CCPNjY9n25PHXGa+lxOBqYSMq1Op7SlKLi+rXZ+dmThMQ8RBe0XLJHF/FOV5/jJ4reQjd/akygem3gfyFfXH7Ockj/CXSFk+7H5iRn/ZDtivkj47J/Zvxx8URspXfeeePXDoHzXtp+KM3wr8JeCvD40MXxutOS7uJGm8v5HfpGP4n+fpU53SlWyvDUaavJq/yUdTmwcXTx1SpLY+jqKgtJfOt45QGUOoYBuvIzUwr88PpboWk9aWigCnqcy29hc3DxmRY4mcooyWABJH6V574K3XGlSzaXHDbSyxs1skuWSNmGVJ9geor0mYHY4UKWOdoPTOO9eceFpr6zu5LfVYlt7wuXdAR8vJIxjgcV6GDu6c4x3PLx/uVac5fDqeefEmfxHYQtHJqmk3GrmzX+3YbW2uJLOU4wfNjIKqOmG3I/A56VxPxV1qOw+CNja6ixt9audQW5sIQxdgh+WRm3chWBJ+bknHJ616fqsGk+FVure40/U38PeG7dtUha9k82G/vZnO3cx5Yx5JwemQewrwH4hSXniTULO51eczXN5N9ouWb+HH3E9lAYHjpX1nC2D+sYmNSekIO9+7RGPxtOlBQl9o0/BUljHZrcasmpS7xwU+WNuP7w6/pXR3f9n+QL6zjSyMTKfJaRmaZScHcDx0JP1rD8Oz/wBlg25mSIOSjJIuYpCCQQR2PHUVt3eqgWSRXslrDZxN5gRH3F8cgZPRc4NfWYuMp4jmiuv4HwleFWdW8GZ3h7U/EHhP4v6evhL7NJc6uGs2guWIil4LAtjoRtOPrXsNo3xQ0zWrnWY/Bvhi7vZAI7l7afbKRgHaTyew/KuA+CHhPUvGfxD/AOEznhlttI0uOQWUrAr59w6lcr6qoJOR3PHSu5+Efw31m2tdfOteIZrrTdZtVjjewuyfMyBlw5+YMgBQN1bcfSvlOIK+H9s9Y80VG/dvtddlufZ4PC1VSgnJpnDeN/Ec1jq0/iFfD994e1ORSl/Cf3lpdrnnJXlXHUHjnGCDWv4V+JWhTXjavBbvczXlolrrNu5Bu1QAqJ48cSDH3gOeM4rW8JT+INeudbkm0e08G6Fp7tZxvfWwd7gISAzl+DnGc+9eZ+KvCXhgai983inw1Dqqv5kEcaT29vdE9VY4/dMe0iHr1rKn9VrU/ZVE00t46/J/8OcsKFSFb4j1XTb4n4f+Jvh7Y295BrVlZGW1Sxfypb2B+VlhY85I445GR3IrH/Zu8PeMtJ8eau+peZZ2wU/bYpLd1W4dlBh+Zurqv3jk9cHJFJ4QsgunWHiDSfFuuwXdjciyOm6lZpfy6fJIDlRJwxiYchslWGD1r2WHQb/UFsj4kvIrp7KdbiFrRXh+cZHIzyOeleTVx7p0atFWtPe61uux7VHDKFot7HE+HfjI2q/GKfwH/YbQ26zz20V15uZN8K7mZo8fKhAIB75Fer2t1DcK/kzRyMjFXCPnafQ+h9q8T+MPii48M2niS/HhSDSdQnnhsLDVwqebdq6lpHyOflC/mRXnPhfxD4y8L/C+fXvCcEsn9oasY57kW5uTEETqE6ncxxn2pf2QsVRVelaK0jq93bV3Od5g6WIdJ6319D68T7g6njvS15nZfFLSdL8LaRP4yuY9P1u4tI5LqyiUs0TsoJyo+79DXc6Pqdnq2lW+p2M4ntLiMPE4PUV4lXD1aPxR02uejTr06j5Yu7RpMQBk9KjQNIdzcDsKFBc7m6dhUtYJ3NgooopgFFFFABRRRQAUUUGgApk52pnnjnjvRJ93j1rz/wAZfEeDwn4hudN1bRb82n9mPfWV3AQ/2uSMEyW6qcYlCjcAT8wz6VdOnKq+WKuJtLci+I9xqE3g+8lu5YJLe9H2NNNEQxOXyoR5CQUJ7kYx6HoeW+HviWx8L2S6RJpliljcIt9cxJqX2i7hWYKfMmVl+ZQCM45AAOMV6Bp3ibwj4o8L6VeyXNk+na6im0jumVTcN/cCscsw9vSqs/w60NfFN54lhDre3MbI0buWhXdGI2YJ2JQAfhXdTqQhGVKqrdTkrRnfnp6nkXxf074c+FNH8XRadrwsYNasxHfaNbJvQ3LkGGdFH3OQN2OxBxnGcr4BQ6f4a1G3vAkTXN7ZsbEk4HmdGXP059cV22m+AvDms+Za+ItLaY6zDJbW2oJK5DtGQQdh+7LtjDBxwwj/AAPBfEH4aeNPDtjbR+HrW7vprKXfb3FqQwYg8MVzlH7HHykZr6fL6+GnQng5VHeW7ez06Hh46OInVp1VHRHofxk8ToPht52oJFJMZI4RIo4kZkbdgdsMjD8K83+Euq6x4e+L2kaNoFtDLaavsXVXKbiqIhZsHtgmq/jnw18UPFukaGv/AAh40Sxty99qfn38Kosx4LYJPlxqoLAdt7Vvvrmi/D/4eQeI9H1TTtU1y/zp9nNanfFaheZCCeWbuSeuRjjrph4QhgfqkPenNtWTul2u16XIrU6ixixL0S3PLfEHgnx03xEvrCXQdWuPEU2ptLFqCRMUbLkiQS9AoGPoOK9R+Kmg/E/VvivbT6HPd39qn2eO3uLS5X7LbOuPOEqbupOScjkGrHgn4i6x4QtdEg1nT9S1dvFVwZkledt0cRZYwYxtO5iSXIyOMHvXrnwr+HmneAY9VWx1C8vhqFx5zG4IO0c4XgDPXqeTXJj8zq0ZRc4R92LirLfo35WPQwtJVYc17c2u+x2tpbw2sAjihiiAAyI0CjP0FWqaOnSnV8d11PaW2gUUUUDA9KjIKHKDI7rUlBoARGDDIOaWmFRu3D5T396fQAUUUyR9owOW7CgAkbHC8t2FEa7fmY5Y9aI128tyx60+gAooooAKR/uHvxS0UAeffGD4caR8QfD7293HHBqcALWV6Ey8b46H1Q9CK+J/ENtr/g/XbnTfEWn3FvfxMQodGKSH+8jDhlx+Rr9GO9V7y3tpRvmghkYd3QHA/Gvosk4ir5ZeFuaL6M8/GZdRxOslqfnr4S8FXuvaja6h4okfQ9BMgknubtGEtwoOSsUf3nJ6Zxgepr6M+Jvxh8J3PgC/8O+G9Q1Owu2t1gt547bhVUgbc5yMqCuRzzXnPxNs/FjeONVk1LSdTkka5kWEpau8ZiDHYEKggjbjpWHZfDbx7ryma30GawtwNzXWosLaOMD+Jt/zY/CvssRRwmP9nicZVSSV0k9F/mfOU8Zi4VJUKMLI6CL4seAG8DadpPjLQ9U8S6taowN18qMAWJCLITkgAgZNcnZ6xoPi/UzYeCfhPqV/c5yftGryNGn++VwqjGep9a1fGfw58G/DLw9b61401hfEWp3ibtP0iwkMVvMOu53HzGMZGSMZ6AVV8a+KPEHhD4WWfhnzYtO1PxTGLy5s7SEQxadYnIjhVR91n5LE8kZB5NYUoUJOMcDzXk9G5NLzaXZei9T144e/v1oq6Kt5rWj293aeEvCXgvw1rPiy4n8lr2GJ57aF+0cIcnzCOcyH5fQVF458b6x4PtbvwLoOuSz37MP7c1SHClpQPmgt8D5I1zg4yWOfSvQf2KPA8bLrHjS4QLcxobHT2YcRsRlm9mGVHtXH/CD4JeMtS+KkY8VaFdWem2F2Z7ye4T93cbWLYTu24459CaPrODo4mrGtLmVNX1d+aX+S6I6IxbgpQW5z/ivwlqXw48J6Bqcf2iHxXqY/tI3ccpBs4BhVQDruYsCzc44Fd18LP2hvENvH9j8Yq3iCzvWIlc4R7dOA2ABhgVzx6j3qx+1rtuPiwsRurpTb6dGsa4PlR7s7k54ywwePSvHLDTGju5YUG3cvmKxGPlHDqPxwfxruwmCo5ngY1MUrt637X2S7WPOxOP8AYVHFPVH1/wCA9F8J+ENT07Ufh7olxrdn4gkaC5vo7wSR2MSjcF56DJPFeQReKrex1nVZLzwXZ2Fn4Pe71HS4oYXjaxuAxRPMY/fD5Bx7ZHAq9+y942utD8VQ+F5PKGlaq7bA5wUmEeVOfRgpBHqRXt/xl1/w9pGm29hr2iW+qWepTok0DqcyfOMEAA7iCQcHsK+SxMJ4HGzo1YubdrO+tv8AhtDto1oVaKmnY+b/AIJ/BXxN8Rrt/GXi69uLHT72Qz+YwzcXrE5LDP3UPTPU9sV6n8X1sPhD4M0yXwBYWNlNeXht5tUlQTtB8pPLNnDEjHPSu+8V+MZ9N1HTrCw00z6He25P2+3wYkjVHaQ7gflKouQO/SqXw2tdIsNPTwfrWoS6xf3NtBcTQXUClIEZMJGcDbng/XGayrZrXrzjUrawja0FtZaa+hcqcZPlite/Y4nR/GXxV8UfCPTvEXhrTbW51sajJaz3kVqm6e3XO1lDHG0tgMQexxXvumG6k0i1/tFY0umgT7QsZyiybRuA9s5x7V8X/ETx94yXx1rS2HiG90C30a8e3srG1YxRRJG20AoMBs8mvrb4W6xe+Ivh9oWt6jCIbu8sklmUDA3EckemeuPeufO8BPD0oVXFRjLVW316fI1wleE5ygm20eGftN/CGOwgufiR4EWXS9TtD51/DaMU81B1kUL0YdT2IBryfQtfm+J9nHol3p+kTeLrSNntvOtEEesRgZaJiMFZgASGB+YZzivu2/t4bmyltp0EkUqFJFIyGU8EflXxxZfAXxv4d+Ndhe6dbxr4estSS8XUxcKBFbo24qyk5DBQVxjGK9LJczp1MNOliJ2nBXi//bS61NqaaWjOQ0WDwL4ktDZ6b4Z1PTvFMblZdMj1TYs+Ac+R5oIDhs5jbn3JpdLvvh7bXr2Osat4r0K7ibbLDdabG5jPfOCCPyra/ay8O6Zb+NrTxl4XuoJLPWVaR5bSQFBcxkBmDDoehP0qPVvE03jz4YWvibWtItNcn8OMtnrsTr5c7xPzFdJMuHQ5+U5OCcEggV9BCvUdCniacpcstHrrF9tbp66Hn1MNQrylCUU2ep/D68+C1hpmoR2fj93vtRtGtDcy74ZIVYclBtwD/hWP8JvBsWn/ABATWIvGOix29rdxKge9jnNzbopAKKSPLdsgEnPU4xXC6X8HE8R+GE8UfDnxBBqlgW2S2GoFIbq2f/nmzj5Sc8jgZzkdaxbnQdf8OXBg1zQ76xZT8zPAdp+jrx+tZ0cNRq+1jRxLUp6SUkr+nT7zkxFepgorkpJxR9+WrK0W5WDA8gg5zUh9TXyx+zv4v1xPGtrodtJPd6ZdBvPhJLrBgffB/h7A+tfStjqNhqMksdlfW1z5D7JhFKrlG/usByDXwWaZdLAV3SclJb3R7OAxyxdLntZ9i9zKfRB+tSjp6UifdGKWvNO8bXyl8bPE/jbTPjhqqaL4gv8AToLeygEcKN+6dNpbO08Z3E8+1fVvSvA/jVo/w88d+LZNPHjaw0HxfpKiJzO2EZGG8IwfaHxuzhTkZr2eH6tGjiuavDmjbXS9vM4sfGrKi1SdmUvgd8QPEHjnSfFvhHxLcR3l3b6eZIbhYwhdJEZSrAcHB5z71hava6zrH7Geiw6NbT3T28ifaoIVLO8STtuG0cnHGRXrPwW+H/hrwjplzdaPfW+rX98qpf38LhkkZQeFAJCDJPyj1yaqfs1p9m8Fano8nDaXrd7alfYPkfzrsxGLoxqzrYaNoxlFpff0MqdObhGFR6tNHzN4D0uTxB4y0HQdKsna8jvYprgKcG3hjcMTIB93AB4Pc4r6nnk0248UNNpc51kaPdM89paXGJrOVxz8uQJFOc7ex/KuO8Y/HLwT4em1SPwdoo1fWS/lySQwCGB5MkDfIcFgCCOAa6rwr4i8B6R4FPxNmgtNETXI0nvpQCzSTdCgxksdwOMdetbZxicVjJQqzpOKekV3fUxwdCjRi4wnd31OL8S+FPBF/wCLV8TMniaa9e8+03FmdLklZ1IG6AFhhVLDJw2OTzWz8RptV1jwpe6l4q0+XQPA+mxiefTgwa71EKRsifbxHGTtG0E5rD+J+oa18WrPS774Ua81zb2Urpf20dy1nJDM23ypH3DLBQG46ema9W8XWujv8NJdL8d6pax2c9kltf3U0ohRpCoBYE9DuG4e4rjq1qi9iq0m2tOX7UVfp59johBy5l0PIvh38TdD+IPjnRNF8U+CbSxlgJl0KZZPMEUij7p9DheMcfKK7Txv8G7TxP8AE2z8ZNrE1usTQST2wQHe0Jym1+q+9Y3wv+D3hvwbqsfjebxVJrNvawtJYyybFhjjZceYSv3zjODXrsuv6PHLaxSalbB7uRI4F38uzLuUfiBmpx+JpUsS5YBvltbX8dx0ITlTUa9rrsayfcqO5hhuLd4LiJJYpFKsjrkMD1BHcVKgAX27U4V4PW53ozptM09tNk002cItJYjC0KoApRhgjA7YzXivxi8A3Gi/CjQBoZmvZfCM6zW4C/ObcZGAO5UbP++TXvdMdVkUo4BVsgg9xXVhcXPDVYzTvrexjWoqrBxPBvFljc+PNE8O/Fv4e3CNrllDh4kIHmp/HEfcHPB6jik074saB4lsNQ0DxDpd14Z8UXdq1ruuLGULIxBAAkRdwHPT9a9X8PeDvD/h3Ur+90Oz+wG/fzLmGKQiFn/v7Oit7jGa6Bre3Zt7Qxs/qVGfzrrlmFNx5HG9vh7rrbzRksNaXNf18z598E+ELXwpout+FfGfjKKGbxGwtLSGC6Ad3ZchgCMq5yFAPUBQc5qtZeC/hzeWWheBfE91qC3d5pzfZLC+gVbiCV5GYSeYo+R87lVM4IHSq/xV+FPjDV/iNeaxpdoFsr27UFra5UOQ6BTPJv8AumPGRt7gYxzXtVt4I0NdR0fWNQskv9Z0u1S3hv5hmVtowWJ9eSfxNenjcZGMY1/bXlPVpaWaVkRCk5Plta35HzFZ+FtW+FHjKXw3qcUeq+HdS/dmG4H+j3kbcKxH8LqSMkc8e9cgNJj0TX2vvDd4yPp0y7polIS0uAxGxWPLRkqQpPUda+2JfCehz6rdajdWYupbmWKYrO3mJG8a7UZFOQn4Yog8IeGYIdQhh0HTlj1F/MvUEChbhv7zDHJrejxPGKvKF20k7aJ+du/mcFXK6lS8VOyvdeR8seNbXTvGvieJ7NZ5fFV7bLfNBFbKkbxGIP5WRy0igFg/Q52+lez/ALLU18vgy+026inS3s7opb+ahXAIyygHsD27Zr1Cw0XSrO4jnttPtYZIofJjdIVDLHx8oIHA4HFaKIicIqr9BivOxudfWMN9WUfdW3l5G+Hy10qyrOWvXzGbSvzrz6inowYZ79x6UppjKCwYHBFeFddT1itqsP2i0uLcSvEZYmQOvBXIIyD6ivCPD0Nh8M/AniLRbzxZZ6m51SO3vP7SilSKNJFG9BgEsxj3MSOM8nivQ/iRq8ukeIdMjiurmJ9ShktE/efuYzuQmUryMqu85x2rE1zQ7Pxx4PtLS80Oa40a3nSaK9v7uSK6niUEPMqoN2ShIG45Ydua78LL2Tiql+WTXTt2Oeoub3lutD5p1Tw/Y+FfAd34c1zxJLp1jqGuyTraWsYlutQs4QUgkUZ2rGx+YFuDjoaveFr74Z2sdrHZ+Dru0MVxFNPfXVyt1NJGp+ZCrAABh1C813vw9+FvgDxk+ueKr7UbrxLfW0zwxWcqNb28IQEQxhA25kAUJ8zDlTwK9A+CPhCzudCuLrxL8PNI0a9iumSJFtQMoDxwc9PXPPWvr62a0aNKftOZyT115dX5bs86vRrVJKMGkZfwrtfF2l3GpazqXhGwvtNnuIv7JWyiiRhFI/Eik87FjKkg85r3hR361j6Rodvpup6lqEE9076g8bvHJKSkZRdo2L0UY7Ctuvi8ZiXianO9D06FFUY8qCkb7ppaD0rlNjiviD8OvC/jh7OTxBYyXElqT5TRytGdp6oSOqk44NeQ/HT4r+KvC3jYeEfB/wBi06GwtIpJJZoA/mbgdqqDwFAX8819IPhVLentmvG/iL4b8DePPinb+Gde8O6q2pQaf541KFniieLP+rLr1Ge56E4FetlWKpQrJYuLnTinp2OTE0pOH7p2bLXhf4q+FNY+GOla343n0+xk1BHV7aVDIsjKxVii4J2nBrx/4g/DDRbgp8SvgdqdtPd6bILmbTrSTIBU5yin5lzyCh6gmuj+PfwruoJLTUfDemtLpNpZpbLawJlrdUzjC91Oc/XOa+e9N13WvBviGLXPD95JZ3sD8gfdcd0kXuD3FfWZRlSr0JYjBVfed7xe1uz/AMzyZ4+cK6pVYfM6b9pK8j1zxtoHi21jZIvEmjW0+0fwyDMbL7EEAYr6c+Lfibw94I0HQ4rzRbTV9VijUWEMqj91sUAybv4QOOnWvG/irqWl/FHwL8P/ABlotpHbyWutR6bqNtF/y7vK6HH+7uQEH0cVT/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AKeI7rTNZ1MxpZz3EEkKO28ExFxypcBlr0MvpYmUvaU4vl2btocmMhSqw9nN6md8bNTk1D4a63pYmjEtrJGlwA3yxsHHDeleZTabJrGhCSGxliuoVBzvUhlKYYDuTnBH0r0fWvGcHgDw7beAvE2j/8JBqkkMaX9zcN5Ud0jlsqjMC8jImOSBnA5B4riLrwX490u2g1HwTZv4q8MX6ifTrmGUJMsbY2q6Ng5AOMjsOcdD97k1ZU6fLK0E3eLbspd/6Z89i8vqVEuV3aHaH9j1O1jXUoLTySA0x3ZLuOpHA2gkn16Vh+JbPRbnxDpeiaJZCS7vryKFI1YtnLjJx6AZJ9q6/w78HdXuNMv/E3xG1iXwhakLthtZEZo2JA8yU4ZByQMDPXk122nfD74dfCOwfxNqOs6xcXVzGYo9ZeJrhrZWHVPKQrFnP3sfjV4jPcHQclSk5z2SV+W/qPB5JKnJTnp1E+Kur6n4J1vVW0bxHJd3usWkdjo+gQxjFo5+XzcDp1yOB69q9T+GeiS+HPAGhaDOxeWwsYoJXznc6qAxP1bNeFeH/F3wt8P6jLqHgXTdX8aeKbsny7iYvNLI5775DlR9BXuvw2h8SL4eFx4uuIX1e7ka4mhg/1VsGxthT1CqAM9zuPOa+GzCnyUYxcbd29G/l2Pdws/feuhw/xh+H/AIu8a+O/D8lvrFvF4XtFLXtsxIYyBs7gvRiRgDPTmqPx/n8RaHp2mQ+FdNVoSrLcSRWIlZFUrg7sHHGeMfNXtwrG8aWWoah4Y1Cz0m4W2v5rd47eU5wrkcHissNmE4zpxmk4x0tbTXuXWw8dakVqedN4q8K6RNpGta/q2laL4iW0SDULeAlkdDg+WwUEgoeVJHy9OhNVtM17RJvCPiSw8C+P01TXtRknubFb262vFK/SNA4BAHQfhXiXiH4d+MrK5FldaFJNdSBmURXMbtLj7xUFgzfka808V+HPEGlrJLfaHqVssZw0jWzgIevLDoRx3r7Gjw7gq0YyjiFffpb0tvb5nhUM0xE5uE6dl+J2nxWvfGFr8P7ex8X6jNNfWWt7hb3U6yXNvG9uSC+3orMGwOoB9xXodzqFj4C+CfgnxRbXV2mvS6fLDYW6ylYWMx3vI699q4wfXFeI+GvGceuaHqPgvxVNDJDqoiW21mVA01pNGf3JkfJZ4v4SOqg5HHB2Pj1eanpl14R8K6qUSbRdAhjkSOQOgdmJyGHB+VRg+ld88C51aWDqx5UpNu2kWrdPnodso2g5pXdi34Rg1PxT4gh0+3Z7vUL+Qh5ZPmJycu7ewGT+VfRfwb+I/h+/1tPh7pmm3kKabC6Wt1MylLnym2yNtHKnce/rXkngrSdM8F/Ca18Qazqmoaf4g1147myhsZQlx9nR8qpY/dV+GJ9wO1d38HtaXX/F/iGTSPCmi6NrN3YyypqVvESVlJwnmA5z8xBOOuDXmZ9L65CbjF+zp6J7a9/NdDzsthTwdZR5vfnufQEVxDK7rDNHI0TbZFRgSp9D6VZr5S+EfhnxtbfF4X89nf8A2ePVHF9cxI1uryBD5zy7wPMRzyNuc7h0r6qX8q+QzLAwwVSMIzUrpPTz6H09Kq6kbtWH0UUV55qFFFFABRRRQAUHpRRQAx+n/wBavIvjxDq1pbrq8+v3kekK8arp9rpUFy7TZyCWk4AyOvUHGOa9gqK4zsAGOtb4Wt7Cqp2uY1oOUdHqfFfiyOy1DwT9j0f+1tPvdIvTq2l6fqFibdzxm4W3bJV1+USBM7lwwxjFe12vxag1XxXo/hj+xory21bRob6Cd5R800qsyptIPy5XBY85J9KzPGPhH42jWrrV9G8VWMkQlaSO3nm/c7OcKY3TapxxkEHnqOtee6Xaz6d8Rfh9cXmizaJe2up/2ffWbMrwxCR2liaBhw0BJmC8kg/KScA19RKFDEU1dpq0mrPZ2vrouv5nmKVW2iaPfLLUNUv7fwvputaE+j6y0v2p7eDMsECR7lZfNA25IIG30evFfjPo3j6y8SX11qFxqF7A8zyWs1pMzKkWcgeWpym0cdO2c13ltqfiPx18V7PV/BuuPbaHpEot9Tt522bwrncVQA71YDAOeCpNUPjfp+l+Gvito/j2a61C5vmj2RWEaqqny1IyZicovz8qFOTg1llUnhMVFWTlJPTs+i8jHMIU6+HcuZpJ7o8Q0T4ta/octxZaxcTa/ol7bmzvLS7nJbyTnIRzkqwBbrkc4wKfqOg2eva98PtF0NXGia3eTlJWu/PmkjDqGMhIAjkCLtK44685zW5q+rfCzxLpMWj+KdJ1bRr5Q3l+IFlW5lBJJzPgAuuTjJXjHUVi6Npeq/D3QvE7X6JfQ2dj9u8N6vayEwGSY+Q7ow4yUblTkhh7A19TW5YXlCm6VR9Okr6XVtLq/qLBxg6SvLmR1XxK+JVvbeKdW0fwHcT2liZVS6vEmZjK0a+XiDPESjGCV5PY44rqP2f5/wC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ALQPxcvtE1ibwn4fmFvPEoN5dAZZCwyEX0OCDn3r5p1jUr3WNQ+9cX19cPtXrLJIx6AY5P0r7LJeGK1eMcTUnyLdd/XXT8zwcZmyU3Qpxuz3vxH+0foXhTw5aaH4XtLrxJeWdsludQvsxQyMihfMYE7znGSMDnvWL4M0nxt8UoJvH3xY1e4tPBOnI12mnKDDDdLH83+rH/LMYPzNkt09ap+Cvg/pvhLw5efEP4rIhh02ITR6KHDZf+ATe7HGI/z9Kkutc8Qa7+zb4s8ZarcuJfEmqRWdvApIhtLRHCiONDwBgNkjrnNdk6OEVqeBje8lFzfVvpHpt1R10pT5eafRbHnGhz3vxd+PGlT6kpS1vL1FjtwPlt7WM5SEDsNoAPrknvWv+1TaXMfx91T7XGyQNbWzW2F4MQiVcL+IYfhTPgRd2nhvxzaeIr5GFvYwzzvt68Rnge5/Cvfvh1468K/GDxO2m+IfA9tFqFjAbuwe7CXOYtwBO7AKnJU7Rxz1r08xrzyzFxq0ad6UIW9Ls4qFani6bhzWbZjeG/hDf+JPgf4X0yDV5NFnFw+oSjyywYScKcAj5lUKQc9a+htPiMFnHCZGlMahd5OS2B1/GpYAFQKowBjAA6VJ3xX5zi8bUxMnzbNtr5ntUaMaSSR8y/td6TdW/iLTPEIEcNjNb/ZJZgmQZAxZVkP0+6e3NfPmrX624hm3BjbvnaOhQ8OB9Rg/hX3r8R/COl+M/D82k6pbrIMb4HOcxS4+Vhj9Rzkdq+HfiV8MvH3he4lj1DRJJ4ASouLO3don9G+QY/Pp6DpX6Bwrm1CeGWGqStKO1+p4OY5c5Yj2q2MTSNY8rxTpsxgFyY72FxGDjdh1O36nH619o/H680Cx8IW95rdpe3e+dI4rW2mEbSnO7azHkAbckjnivmn9lz4V6x4k8cW2v63YXFtoujyLN/pEJjFxMvKKAeoBAZvoPWr3xkutSsdZvrXxFf339o3d3KIVLMwADcEAnAXBwMdq2zCjRzTM4QhNWprWz1d+iM6spYLD8sY35tvIyviB8UNet/M0fS3e10y+mN0kdw2+SMujwzRhu4xIcnvnd1zXpngn4oaEniHSta1bw15+rXxDXWpqcmDzG+VFHdVUqAP96vMrrwFLrmg6HeQ7pHjv1Vu+2Nuv6j9ar+LLO38M67At3NOltAiq/ljORt6Y9q2/sbBV3KjDez1T1f8Amee82rcsLP3up758WE+G5+Mfh7T9b8BLrGo6t5Re+WUop3PsXMY4mxj5s9Fx16V6MPiP4FtfFqeC/wC3bWPVkIiFuqttVsZCbgNgOB0zmvJPgzr1h4L03Vda8Sag0Wgq8EdnJIrS4uH3lhFjkbk2ZC8cc1atPgh/a/xFg8X2PiS1k8OXd8msJGsTG4Zshwqt0Ck4OeuOMV8biMLQTdLETdoJpPVpvy7H0dDE1KkFUjFXZ9Cr1B71DqlpBf6fcWNym+C5iaGVc4yrAgj8jUyt8wyP1p74wM461807rVHqtHz1+0f8OYbT4Uw/2BaXF1/Z1611MCTJIyuuxm/ABfwFcJ+yB4Mu9V/4TSTULWVNC1HTxp5aRSFnclslc9doPX3r0z9ov4jX2h3Y8F6YlxYy3+mvcyapDJte2RTjCDB3E4POQR61x/7P3xT1y6uND8N2cd/rOlTTzw3Nzes0l5AdjSKxfJBQYA555r7vCLMZ5LJRSte9762Wp5U40qeK5utjxz4Q6lF4U8VXWha9F9q0DU5m0zVYGPysofYkgHZlbkHtXrPirVPid8ENQULdDxT4KmYLbG9jMnkg8BGcfMhHryreg5rxfxbHi51CdozumnkmG0dCWJGK9x+L/iKXwH4k8GeJdQtXu9I1/SEs9csJQGS4VAvzFT1dVkyPXGOma9LNqCWIpy5VLnTun1cVuuzMMDilXhLl6M7DwP8AHf4f69aSafqG/wAM3sqbXEwBiywxlZVz68bttb3wZ8Df8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wDfQq98JvhLo/gXZqLtHqWvtGY59SkgEbMnZUQHCDpk9TjmqvixLvSfjfp17Yskcmv6Hc2KO/3RcQ/vIs+3LVvmeYUMfi6kqKsnFfene5GGoVKFGPO7tHzJN4K8aeGbr+wdQ8OXc9/cyyQWvkwtKk67gQ4dM4A5+8QRkZ4r2/xx8JfEN98B/DXhzTmt5NY0WQXD2pcLFM7ZLoG6cFuM4BIOSK5Ow8afE/4VaRf3HjCO5v7zU50t9Mt9QuldfNUMZpQVyRGFKAAdSQOOTXC+OfiX8Rdcks9c1HXHtYrCVbmC0skMURlU9GBJLdxyTjNfQzhmOYezlHl5aet1rdpf0jgvhMNKSnvM9i+BPhLUvhhaeIvG/j5otEtpYI4zbIwl8tFYkyN5eeSWGACcDNdt8U9B0X4n+FdJs7XxClk8syXthP5PmK/BHzRnaSCCepGDiuj1PUbfUtF023uNLt9Rt9VhDTQTgGPYQC24EEE89D6GuJ1zxVZ6RrF9Y2trELsPFa2cWABFwAuOOAOTjpxXy7nicZinidqnl06HZVq08PTVO+lzn/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4T97C61SzWN7QM8UfmH92zoVbn+LjPGBXIfFzxv418KanaXUF7b/2SVMMlsbZSqsFPDZ5IIHqMYq94b8Q/ZrddtxHyOxOPwrz39oDxBA3gy88yZWmlZUhUdS2f8Aa3y3K742MJQvDazW3/BPOnjo1qShGXvHL/FjWLfWdK0W7sdL/ALI8OfvFubezBWEXw2gliPlJ2Bdv/A6+h/2U211vhPbnXPtHk/aZf7P+0g+Z9mz8vXnbnO32xXnv7G+upFpepeGtRhiHLXhkftgKpVs8YAAP419CaJr2l6qzR2Fz5oUcMEYK49UJADD3Brj4mqug55fGnpCV1Lq0epllPmXtXK72sbQ6ClFIv3R9KWvjj2AoooPSmAlc58StWu9A8E6rrWn/AGIXdrbl4zeMVhB9XIwce2Rn1FdC/wB2vEvjt8UNR8K+LNN8MxeHbTUrDUYA1yl1uP2lWk8sxRjoWHUg9dy104KjKvWUYq/czqyUYlT4B/EjxV4r8V6jp2t295c2k4kmjka1WFbPaQuzjkq+SVJYn5SOa0fi/wDDr4f/ABBnudOttT0rT/Fiq214JkEpPpLGDll9T1HavRdC8M+H9EuL290fS7XTbrUFTz2RdpOFwgx2A6ADAFfBPxQ8Ia14V8X3kOo+fHqCXDzxXWSrS/MWEqsOcnJ57V9RllCnmePlPCS9i0lZd2efiJqlFKoua5337OX23wV8a7v4d+LrNRFqLASQSjcn2mA+bBIp7gheCOvH0rjtXubvxF8UNUiscy3Oo6zLHCo7kylR+GAD9BXa+A9Uv/ijP4a1Zx9o8aeENRtTcy5CvqGnGQZdvVoyTu9mPrWT+zQtjB4y1rx9rRzp+hRyTqSOXuJWIRRn+LGelfRwrypVcRiZx/eKKi1/eu1deuhzYqnGpTjrpe57L4sPxO8D+IvCvhfwPY3UujQWsCHybJZIrmYyfvvOkIzGMYPVfvE5PSvoeAkpz1zzXhfww+Lus+JvHkekalY2kFlfB/swiyZImVSwDE9eFPNe6xHK+2ePpXwGbU61KpGFaCUrXb73O3Lq1KtTcqTuh1NbHNOrH8VW+qXmgaja6HqC6fqUsLLbXTRhxFJj5WKngjNeWkm0mzvbsjhvjD4l8B32naj8Pdc8T2Gn6jqNv5apK5HlM3KFm6LyMgEgntXgmjfCPxvqPiix0rVNNfSIrOaKd9SVkkjmSJt2YyGyXb/9eK5nxX4P8V2L6haeJPDus3Goyu7z3jp5iTcHMhl+5tzzuyMd6+gfC3ijwhrHgbTJPDupWGreKND094NNt5btgWuRD90Zx5memQCDX23JLKcMlhZ86mtetn3X/BPDvHE1OaorOOxga3J8LfiZMvie/wBfvPDl7NdLYW4vmiUs0ZzujV9wViH2lh0zg84rkfGnxP8AHek+LZ9B0C8sdMsdDvXtbWxso0cTxghFR+pZuCSEAxnOKz/EK3Gv6bb6h8T5tX07U4vMW0tYNLWKa+tshpV2thYiHwFc4ByRgnmvc9H8E/DLx3o1v4ktNHjeSaaO5mYTFJTPGoXZMFOCwx8ynvknmrp1qGA5ZYiLqQV0r6xT8nonp9xtJTqqSpuxzvw4t/GHiCazOoNrc+mX9tImsW2to3kjcBujRSQQ+en8ODRB4F+KHgN5LH4ea1p+s6AHIh0zVnJNsDyEUjGQOn3h9O9OuPGGvaLpmrafr/iG30m7e5e6s7qcrIvkBlV0xuyCNxbGc8cDBFdT8Lr+zPia+hVNSlutRiF9cyuxa2RyTmOLjqMjdyeTj2Hi1qlWDnUjFcr6Wuv69AowXLFXbv5mx8M7HxdCk114v07wvp0smPLg0iNyfcySNjJ9gPxNdxXyH+0L4h8R3HjrU9Dm1S91PTDqEUaWlhI0I08BQVZioyX+YtycYAr3r4Ba14h1vwGk/iKzaCWCd7a2mO4m7t0CiOclvvFuee+M1nmGU1aWFhi5yVp9Ox20a0HJwitj0IdfWmtzinjrS14W51dT55+PHgf7J4+t/iVda15NlBJbf6OkTNc+bEcrHCw4XdjknGBu61x0XxWu/Dr6ldeHfDGk2qapcveXInkkmaSRs85yABz0Ax+dfUHinRdK8Qaa+laxapd2suC0TZ6g5ByMEfXNfKXirRdFX4ynwHDo+pRWquIg6Xf798x7xKu5Suz+HJ9+a+wyXEYXFU/ZYiPM4LvZWR4GZUsVGopUWrdTntc8U/DXx9M0Pi3wqvhrUJOBrOkLlAcjmaLHzLyOeT9OtQfFrwX9r+IvgCxGrxavpuq6da2n9pxf6uWOFmEjdTgiP3PStOX4W+H9Q0iK6t/Gmm6LrDs6tpOq3EO5MMQP3kbcZwCPl71S8EQeLfh/d6r4V8VaGs1le6dfS6NdFBPDb3XkP+8glXpuXIOOa95VMPCSqYSb92/uy89Lxv2N6Dk4e9ZnOeK/Fc/izxtdX8KuYnlEGnwKOY4V+SJFHrjHHqxNeyeEfFMvwm8XaZ4Pl0GK8vtTNs2o3BmKy/vjhEhXHzrHn5vU56da8h/Z10zRWuda8V+KlY6LoVlgIDgzXM2VjQf7WNxB7ELXp3wt8Ra1rfjPw5pWixQW1hYOFhgaFJ2t7UcvmVxvyR3B6kVrm1Pmpyw0F+7px97or2utf08zy3Gnhq8akvjlse/2Nr4s0jwZrBvtYXV9Z3TzWk0dmAUUjKJs43EfrmuW/Z91Tx9qR1j/AITOOYRxXC+UbmMpIkh5ZFBCjYBt4AOGJGeKs+M9U1r4baRrHiCJtS8UHUdRV4bWZ8LZoV5VMZ+T8v6nrNA8X6PqWpQaR5622rvapcyWMh/eRqwzj0zz09Oa+BTksNO0E1Lr2sfSOSU43lb9TqqKimljhjMkkiRoOrMcAUsTK6qysCp6EdDXlN2VzoJKKKKYBRRQehoAKKxPFHiLRPDOmtqOvanb6faqf9ZM+Nx9h1P4Vw+mfHf4Z6hqEVlFrzRNK22OWeBo42P+8a3pYTEVYucKbaXVLQzlWpx0kz1PI9aRq5rxF4m07S7eWKOZZr4W5nht4yCzqTjcB3APJx2o8E+Il1qzKyNE9zEFEjxn93KdoJePnJTJxn1BqHRqKDnbQPax5uW5L4+8NW3izwveaDezzwW90oDvE2DwQQPce3evl280S4+H/is6JF4stfEPh2C7jlv7KCX/AEnSpFcNHcCIk7QGIDbSRgnOOK+v3YEDv9K+Z/2lvB/hPS/FGn+IdI1WPRvGl5I9xawSA+VfsgG9CeilgQOeDnBr18kxFqjoTlZPyvr+aOfEUldTSNL9k+90+00q/n1C+ggvdY1OeKziZuZVhJ3Fc9eSxrqfGGk+IP8AhW+saJqUJ8YeILZDdW082n7IyHchVTGNzqAeAc8ivJvgJolzr/xGP2J1h0/RbYz7lTiKaYMwjx2IZ2P/AAGvYPhRp/iLwfpV7ZeJtan8TNLPNKZ7ZjKtqI0ywYnkM5HC9jxXbmsFRxjrKSctHb9Dlw0L05UpR0uz56Hw7/t2ytLObULfRdbe1eWZL25QQGQSEJEVzvjYrhsHIGax/CFn4itrjVfgn4suJdItNYPnWkk3zxW80Z3+YhB5RlVs7eMgV6X4q+Fml694Wh8TeHtXXS7bUHPk2etRmJw5Y/JuPIPBxkVwWjS+IPDnimLwF8RNIkIljmTQrm5OTaXTxsqGKUfejYnBXkAkV9FHGLE0Xyz5ra2as4tbuPexx4SEqMnCUUvQ5GG8u/F3idrfSLeUadp1u0VpGqEizsoc5cgd8Zdu7M1fRnwfkvPC/wAR4PCul+Hvtml3dmk8+tMriSQFA4fP3VQE7dvXPXNeIaHqWo/DrSF8I6bHLaeJ9T2trMyjM8W7/VWakdDghmxzlsduPevgfbx+FL2yl8RavMdU8RM1vaWiu0qIyfM3mMMgP9enSs88rp4Pl+x9mP8AN/e/yFThFYxcqu+578OlOpvHrS1+brTQ+jFopKWqAD0qEnzG2g/KOp9aXd5hwv3O5qRRtGAMAdKABRgYxjFLRRQAGo0fJ2uMGpKa6hhyPx9KAHCiotxQ4c8dj61JkY60Acz8Q/GGjeB/Dd1r2t3Bjt4uEReXlcjhFHdj6V8n+K/2gfiF4gv5E0i6g8NWJBEQjQSyD03uw6HvgcetSftS+M5PEPxWk0NGR9N0P/R1ibO1pyMyP9Rwo+h9a5a00zT0057iWxRbhcBYhKSFP+1/hX6Tw/w/h6eGjiMVHmlLZPoj5fNs4lQnyRZ3nwU+MHxFtPG1jpXi+8bVNDvJRFJdSxKDbk9JBIgwVz1z+dfVWpaxbWek3OpeXNLDbwPO3loWLKqljj14Ffnx4saU6VHCz7Umd5GRPlTA+VflHvmvoT9lj4h/YPg5rlz4qv3fT9AuhFFLMd7sjICIhnqc8Aehrm4lyCNNLE0Y6XSaXnt9515ZmMq8PeZR0zwJ4d+Omqan41tNR1Tw9uuFjvLWSJZFLCNTuR92BkYyOxzWT4m8UeBvhXOPDPwp0tdf8Z3Di2OpzETGKRuNqnpuJOMKAOeSa5L4o/GjU9ctp9L0KOHQNEYk/ZbMCNpMnq5XrnuBWn4C8MXPwy8ExfE7XLONfEGo3MVl4es7hP8Aj3MrAGZx/e27sen41tPC1sPQj9cm+X7FO/5vqu5VCcKlRuC17kH7Q1hqHhDwN4e8H6hqEl/rmsTPrGv3bvlppVARF/3FJwB0+XI616p4L0fRNW/ZC07SdS1K00yOS2+W5uZAiJOshZck/wC0APxrhf2vrOa4+K2nSMu5TpCBPTIlkyP1Bqt4b8Ka749+GGn6JofkXF34b1KWU2VxIESaKZQQ2TxlSrD8TUyoqpleHquXL792/v1/QzqYpOvKhu7bbG98NvAL+G2uPEvjoWNv4bgtnV5lmWVLoSDaAm3JI+b65r2P4MeBfAOg2jeI/BfnXUWoxAJdzzmUiLOdi5HyjPbrxzVD4afDm1s/hHH4A8XTW97K7vPNbwzf8e+5tyqhBzhexr0Twjoem+GtCttE0iDyLG1TbEu4sevJJPUmvms2zSpipz5pt627RcVs7HbgcFCglyrz8zVTpS96WkNfP7HpCVwviq91G+8Qf2bZ3MtvFBjeYm2szEAjn8a7Q3VqZTF58XmDqu4ZFeb6zqS6V42v0fA3Msin22ivRy6k51HprY83MatoLWyub2oeIpdF0J/t2Zb0ERW46GVj7e3f6V5J8QvCuoeL/D95cJa2t/rePMtWuBwjcZCH+E46Z4rY8Saz/bnjmxtM7lis2kH+88mz+QrutAt1KJwPmcj8q9egvqCVVK02efKX1qSjf3UeCabH4k8D6PbQa5pMqm4ViiKPM2leP4f4vanQ/DjxTrHjex1DWtEtZNGZRNObls5UrkKEzu3g9QeK+nbeFPJHy/wluRTL23jKvx3X9a3fElV35YpSe7X9aGdLIYU5c97nk1xpeiG3h8K+KLNbjw7cXKmEKxjNlcZO0qVwVRicexPoTjrb+zvILKCHSJZbCwtEWO1iiYqFRRgZHf8AGs34h6bHcaNfWzfxJJGc9iVLA1S8NeNP7S8CaVNM2ZJrKJ39SxUZ/rXN7KVXlqQV79OnqbTq+yg4ydux6X4Tv31LR4LmbAlIKyY6ZBxWu4+WuW+HMiL4ZF1I6pHLK7gscDGcD+VdJHcQzLuhkSTPTa2RXz+KpKFWaW1z2MNU5qUTzr46eAdR8c6LZR6HqlvpuqWVx50ck8XmRyIQQyPjnbzn8K4PS/B4+D3iGHxJqGrTXlhJE1tb6fp9sIU3MA0jyZOGxtO0dTn2r6FjXacnlu5qtqoszatJfRwtDF+8JlQMEK8hsHuK7qGa16dFYa94Pp1fzsOph4yfMtzw/WPg/wCBdP8AFVrrmteIGg066uhJb6fOAgaQncE35yVB7EVyP7dMsFxF4W0mFQHi+0TEDjapCoMfXDflXqdj4u+GvxP1HTdPMlw96DJPaRTRvCzqpG76gjBx3r5++Od83iTx9ql4T+4tX+y2654SOM4/U7j+dfT5FTxOJzKm8Q3eCvr+B4uOq0cDRbhazZteFdB8QeKvgHofi/wne3Ft4v8ACMk9rbyQ/fuLZDu8kj+L5SMA8HGKm8HeKfhf8YFjsfiDpUOgeKjhGv7V/IW4bpw3QNn+FwanV9S8BfsknWbaaW01CXV4722KsVJBkXaPcEIRjuDWV8c/hiNU0m2+KXga3DxajaR32p6bFguodQfORRzgnOR65PrVwdKeInCcuROclGS3T7Py10Ov3p0YytfTY9f0bQfB/wAD7Nrywh1XUZtVkEbyMysdiDPHAHfOOSe1exRyoyKQeqhgD1xXw98HfjhfeHbq007XnOqaB5i7op/3j23P30J5wvpX0Pd+FfFd78VoPElnd79LkuIbiK6F222O3EYDQ+V0O75ucfxZ7V4+a5RWo1v9qnq02pP7Vv1NMNXvF8sbLt2PXxSUq/dFLXzR6Q09Ca82+PdnJH4XsvEVu0kc2g6hFd+ZH95Ij+7lI9wj5/CvS6pa7p9tq2i3ul3i7ra7geCUeqspB/nWtCfs6kZdiZRUkfPnxb+EOv6z8O9E03R/ETa/rWk3Mt0rXsux5oZz0GSfu4XGTzgjuK8w0L4e+NPE3iQeFm0vUNOtYJwNSup4SiRrxv2ueHJGQPXOa9L8bal4h8MeBNC8eWBaTWfBl22ka5ATxdWwYId3r/yzdfQOTXS/EbxRp/xH+HdtpPgzxJb2mp6lHDewwTXJt3uIQxDxB+zBuCAeo96+qwOZYvDYdUo25JNrmt8L+R5mJwVKtNVJLWJ1ficXZSXTLLyLZtOija1JJHmDZjHoAeR+FfM/jzxZc23jSy1q5hZbizuEa4hbjeqnn6/KTzXs2k6frfh3wp4Q8IeJdO1PVdTv5poXv7SXzP7PTdlVdz98BW6n+6fa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K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9UzggelfYcP8SU8FReHrptX0seLmWXOvUjWvseY+NLq90v4J+DbK48y4muLQA6myEMLeRiUhD9Q2MH6Cue8K+Hdf0HVNAstP1WWWa5leHfDK2fJD71bI6cdjxzX0Frr2WsXmneHbtre4shZZeNV2qwOFxtHTAwOK6Xw14W8PaLbltM023tmkjSMlF5IUcDP49uuaqOaww+HcZU9ZN/icf1WrXrJwlohP8AhKjNb+dp7RgWgH2yKcYlH4enU5qh8ZvBejfETwTNp9x5f9oRQtc6dMpHmwyBcqV7kZA9q83+Oeqf2D4m0pLGXy7m/hlhkVT1QEbSR6Alq7nwtrtje3VnNFIqNY2+2e4IJx8u0A/j+lea8BUoUoYqjpu0zqjj0sQ6MzyH4Mz39v4zIuNQj0mwtr0S6tNny0nvZI9og56kDAI6Dk9619aLfAu/XT9E1ea/fVLj7ZdfaxkrChwFGP4juOWPXArE+OKWuh6v4a+HPh9/td/PK97cSZy81zcScO+PbJ9gfauT8b+IYviD8bbyWO82+HtFRVub8nKRWsBzJKT0O9tyj1yMV71GgsVJVqqtTcW2u9tvO7ZlWjVvOFPe+56B+1d4qjk1fRdHUgrFZG7ePPR5OEH1ABx/vVf+Ktnew2PhGW68PX3iT+1I7ETK5kZbSWLYQ0W0fJI2Tkng4wa8n8PNafEL4qSeOfG2oWmgeFTch4hfTiJriJMCOCNSQWGFG5wMfeHU19MaLdi88Sax4x8J+LE8UW8tlHFBocF2ixxuD94E52cZPIrkxso4KlQpRjdwTv6vpddjehh5e1lUk9ZaHj/gXwN4ig8Q+PvibPohvtet9Rul0WwuBjdIJDvnwfvbc4Xtwcdq96+Fl1fah4QsbrXtKstP1ld0k9vHGqtGzMcOUH3C45I6815L8crG58GfEa3+Jt74kijjCx/Y9M3N58kix7TAgB2+WTlmJHQn2rkfCfxKuPB/gzWfFuqXDS634jYR6XC7EtJjO64I7ICcL2OBisa2ErZlQVWMk27JLW/ay8lu2aOu6VXl5e59NWXjHw/eeLp/C1veebqVvGXkQL8oI6jPTcM8jtWdL8Q9Dj+IEHg1TLLeSEqZEAMaPgtsJ9cA18t+AfGX/CGaXeeO9TkMmoXkT2+jQucvcyOf3lw3/TNeBu6EkgdK6b9mazutW8R3HxB1668jSdO8yRr25fas075BbJ4wAWyffFKtw/SoU6lVy92Ksv70uyOeOPxFXkila718kfWa465HNMJMpwpwo6n1rhPAfxF0rxp4lv8ATNGtp2s7OFZDeNwrktgAL274J64rvxgcCvl61CdCXJNWf+Z7VKrGquaIq4HA6UtNXHFOrM0CiiigAooooARhnqM1Ccxtj7y/qKnpjZ3fQelAH5ua3rrx+MNfubiK3a8l1C4PmyLluZD61ettYVdI2q+T5xLHPX5a+3z8J/h3/aF3qLeDdIlu7uVpp5JbcOXZjknmsbxD8DfhjriYfw1BYyf37JjAwP8AwGv0bC8Z4anCEJU3okfPYzJPbycj4j128a7itIYVaWUqY0RBlmJc4AHqa9z8R/Cu/wBF/Z30Tw6dW03Tdf1HU1vpra8uRCJnZSBEGPdQR7Z4z0rO+Jmh6J8I/HNhpvgewSTWWt/tZ1LVP9JNuCzKqxq3yg/KxLYzjGDXSQ+JfDXxG+Gkvin4nPLaXPhW78l5LFtgvd4DKir6tgDH48Ct80zCviYUq9GLVK69W+mna4YOlSw96V/esZ3hX4O6L8KtDl+IPxWvLa+lsRvtNMiO6JpcfIpP/LR89BjArL/ae1jxFqPg34eT60PJvrgTam8KDAiyUMae+FwPrmq+iazrHx8+LdkNTj+z+FtGYXMtsHPlxRqQFTPRnkIC56kbsDArV+IU1z8Qvg9onjBmM82l6reWV0VAHlRmQiPI7AAKPxFckFVjmFKeNled/e7R5k7L/P5HVUqqnh5Spq1j074teFD8SfBOg+LvD4Se7ithKsWcGWJwCVz/AHgR+eRVD4G+E/F2gWPiTVptOksbiSx8mxglxullUOQcDtkge9cn8NtI1Tx38OtQ+HUOsNp7Wc0d5byFCyGIsd0TAEHGcEc96ufHvxJ448Bt4a8O6b4gv7Wxi01Q2opEC95cKdu1jj+6AQuec98VwzjiqbllcZprme/bdfecNOFCtKOPs72/E8R8L6xrf/CXabfWOpajJ4ok1CMSI0jmR3LjcrJ6dcjGBX6E2m8xDzFCvgbgBwDXG/DWxi1Dw1o/ibVtAsrPxDeWMcl3KLcJKHZec8ZBrtYl257V42eZlHG1YpU1HlVtD2cHh3Ri25XvqPqKflSO+KlpkmPzFeIdbV00eZ+HbOOTVbn7Y5E4nbexPIOa5v4121xCkWq2btM9smyVR1aMnr74P866zx3DHDevqGkXCTTgf6TbxnLHHcY7+1eYeIvFQmheNpCWwQVP8iK+wyqlKtVjWh06HyGaVY0aUqU9+5xfhTxTEnxC0q6upNsNyps2Yn7rFwyH6ZDD8RX0r4fcf6Kv/TWUflur4u8YW0Uk8k1mwi3MG29Bnrkehr1L4MfGyGNLTRPGDNHPbttivM5DjGPnHr7ivc4hympVjGrRj01MsjxMfZpNn01DL/oi/wDXqzfrS3sv7u49kh/U1z2m69pV3YLJa6hayJ9ldch8dSPWsXx18SPC3hyzuJb3UY5WxGEhiOS2O3PFfBwwVeVTkjB39D6p4qny7mb8cvEEPh/whq97uX7Q0gt7VO7zumAPwzz6V4x4Nury8Ww8PWHPlRRwls4CKqgEn9cVx/j/AMcar8Q/E6387C1sIGY2kBOdmeCxHdiO9dd8P9QtdIULAP3jfeYnLGv0bL8qqYTBPnXvP8D4nOMXGVaMW9D6TjtbVNAhgMhdYYwiR9AB24/On/DGF4ZNR2sTDvXAzxuxziuA0HWbnVn+y2zEjgyTEnbEO5JH8q9g8Kw2MGlxw2Nwk6J991bJZj1J9K+FzCn9XhKD1bPpMBU9vKMlokjWHrWH478Ow+KvCt/oFxc3FtFewmJpYGw65xyDW6OtBrxKcnCSnHdHuNXVjwP4P/CPxH4a8Xt4i1S+htf9Il8y2jlM/npt2oysQPLBzkr24qSLw/8AC7xL8TLqERak11JNIzpytpcSpzIF9Twcjpwa9J8Z+Ida0jxDo9hp2hPf2165WeVQx2AEDgjhTgk5bA4x1rhvEl98N/hz8SLFr1dUbWNR3SwRW6PLBa+a2xpducJkkg4ycZr6KOOxmMqyqSbc5RsuXy72POrYWnJKKirJ9Tzb9sLxLb6ibPwRpewWmmkTXfl/dD4wkeP9kc1b1rUtS8B/D34feKtJk83VdA0i2XW7Bif3+n3B2jcPRZE4P8OSavQ/B661bxLeatrms6ZNoAupbie6in3tKm8sQ38K+h5rGsfFEPib4gfEnxG2lG/8M2HhwWMdqcjzLdZBnHoSqyuPSvWqLD/V6VKiuZU9ZPvzWVvXVnHhK1Wc5OqrX+E6HV/hX8I/iZ4fn+IGhx3UGYXnuLbT5AnmOqlmidP4WOMcdc5Fd98F/HNz4mFzp09lZQR2VrDJC1m7PGqNkCNif4gAK+W9Ov8AxT8EPiJZ3Wlzz6h4b1J43tZBzFqNo7DaMjjzQGxjqCO+a+zddSax8O3w8L2NouqGHzooFVVJY8biOMnr14J4rzc2p+zjGk5e0jL4G38K6pnoUk7qW1vxOpBGByOlLXP+Dptak8OWb+I7dYdQZT5u0DjnjIHAOPTit8dBXzMlyux2p3FpJOUNLQelIZ554x0G3l1PUbS5hD6T4nszZXgIOI7gIVjc/wC8vyZ9UT1r5F8H2sa2GsfD7X9NOpNHLJJpoWQxTW95HkOIn7M6g8dCQB3r7z1Kzhv7KW1uFLRyjBGcEehHuDz+FfJHxs8MXnhz4kz6iW2LeOt5a3KjbmUEbvocjOPevruGa0ajnhpvdK3+JbHj5tVlhoxqx26nC6fa/Fg6AdS8C+Kta8Q6Ju8t1troi5t2x/q5YSdysOehIPas3wfpvxo1TxjYnTIfFcWoLOrLPciaOOPB5Zy/BUc5Heup+NehXnhPVdO8daNC40DxZAk15aI7RotwQHZMr93P31Ycht2KT7V8R10Sy1TwF8UdQv8ATbxjFDp13qIhvYZQMtEd/wAjMB0IK7h0FfR067lQ92MLSuruOz6ptdV8gj7OVpO99z6S8dQ3up65PpPjPT9Kj8EiyWU38s/lyrcg/wAPoRzXKeEpPgpq+oWnhfStQMuoxlha3L7keY5J2q+Oe/Br5g8SW/xWv74/8JHpPi3ULgHANzaTS89sYUj8q9E/Z/8AhN40vPGen+KfEljcaBoulzC6Z70+XJMyjhQp5Uc8scccYNedUyejg8I5VMTZ20UXpf08yZwdataUE157n1b4W0zw7NAt9pd8mpxwuUSQTiRUYdRxxkV1KMMdq+aPF3xP8F/D3SZ/CXwvS3eaSdpJ7iJ98UDtgHaScM2ABxwMVzXwM8ZeJNQ+LFhZpqd5dx33mLeJJIXXYEZtxz0IIGCPXFeGuH8XWw88ZUfLFaq+7G8wpUK0aEY7n16skbFgsikqcMAeh9DUK3tm101qt1A1wo3NEJBvA9SOtfMllpPiH4JSa94l1zXLS7l1GN7bT4I5Xd7uVnLCaQN02jrjNcR8PNWv7j4j6Nd21zPJqNxqEe6TecyBm+cH1BBJPoKrDcOPEUqlanUThFb99Lv7hYnOFQqRp8t2z7YLqBksAB6mhZI2UMrqykZBB4NeHftS+MP7I0ew8O2ty8VxqJMk+xtpWFeOSOcEn9K5rwf4svPDv7Oet6tLdOiNdPa6YzOd2W2oQpPJAbcfwNcdHJa1XCwxCfxy5Uu5tUzOMMQ6PK3ZX/4B9JSXFuts8zzRiFVJZy4CgDqSegxXA/FPQYviN4Cn03w7rdibiO4jmguEkEsQkRt21tprw6DR/Fur/szXsukwX1xHc6olwbeIFpZ7VeH2jOSCwDYHXB9as/spaX4h0nWvEGtR6VqFjosemENFcxvGJ7hSGXYrAE4AYFvfFdSypYanUrwrLmpysl3HHFyrcsHB2ktTxjxza+LJvG9/ouv3EkEmmyGIxiRkjwP4xnqD1zWTqelWmsInlagl5NbxbSSfmIHcA/h09K6HxD448Q/EKHUrvVp/NuWfMUCKFEcatkoO/QeuetLqN/pGry6NHo2kvZPZgfapTHtGAMEe9fsWGnWp0aftIJStrbbbc+cq6Tqeznbl0XmfRX7GeqancfD2bSNc1aCeW2u3+xQPcq84twAOVzuC7t2M9sV74MD0Ar4F/Z7Goy/tGaKNK81WjkkN2EyAsAVg28enI699tfeTruXb74GfWvyPjLARweZScWmprm06XPqsvqyq0IyktTD+InhfQvFmhGx17TTfwxHzo0VirhwONpHQ9vxrwf4k/FXVfBfwn8L3Wh+BotDmlupbWCDUYd32QRjgqD/E2Tz35r1bxtql5rWj63bad4ot/CdhaubR9ZlKqxmGN2xmIVQpO3PUnODxXK6v4B8a61ozy2fxEsPFNnLYxx29tqtjDPbSyL1csuRz/ewT6k15uAnTpuH1h3influ/+G1Lq9eXc8m0z42Q+MBYaf8AFHwzDf2lrdLdQXWnsY3jkXuU6MME9MV6e+h+E/HOu3fh+W+aXRdWP9v6NPbyYHm8JcoPQhirFT031h6t8PtFtdOWDxZ4K/sF9gU614f3T2ef70sONyLn/ZYe4rzbztb+GPjXTYFnS/shcDUtJubaQPDdBQRIEI4HmR7kK5PzCM17lWlhMY3PL24SjdqPT5Hn054iFTlqrRne+OfGniDT9ctdb0vULuO1s7qax0DQLbO27EB8p5p+pKblIUDk4x616F8IPEfji08LanrXxju9N0qBpw1kZtkJEe3kEA+vQda5jxDf6J4U8Saz8Tb21SfT4rG0tPC8I4W4eVGmd1z7vkn3bvXmD+HvHnxWL+JtYuo1sixZbq+m8m0iX0TOOB6gH61FHBUcZRtO0IreT39F+vmTUxM8NUsk23sj6R8O/GD4da7r6aDpPiq0uL2Q7YYiGTefRSwwa9EyPUfnXw14Y8CeGfCviyz8S6p4wh1e20iZbhrbQbKa5Z3U8L5oHlhc9Tn+dfR118cPBti16dQtfEWnQWNslzLLc6RMibW6AHHBP+1ge9eTmWWUaU19TbnG2rselh67nG8lZnrNFZ+jalZavplrqen3Ec9pdRrLDIh4dWGR+NaFeI00dIU2XOzinU2T7hx1pO/QDwv4s/Gu78LeNotB0mzguEhYw3C3KMjSzFNyqjdAMEEnFdz4i0PT/if8Lo7TU7XyF1SyjuI1JDNbSMgKkEcHB7jqM1Z8X/Dzw54q1iDUtat55HigeAxLKVjkV8j5lHUjJwevPtSan4j0rwjrHhrwjDpV4E1D/R7T7NFmK3VFAAY9uMfgDXrTxGHlTpfVY2qR1b8znSnqpvQ+K/h9dXHg60+JmlX8Cme10rysMudl0lwIo3A9QZMivRfhrqifCHwcNK0+3gfxbqKLPqU0o3CxUjMcPuwB3Eep5qf4o2Wl+EviJ8SvEmp2KTi5msI9JgkXCXF4VWckjuqFVdh0P3f4hWB8GfA/iD4jarLfTyzxaY0rSXuoy9ZGJywTPVzzz0H6V9y6lDE0Z4jEO1N8rf8AefKtF6fmeLj3Xjalh/i79j2K58WW3/Ch77xdf6fY2mtX9vNpyywRCMzEuygj2Jy2PatD4d/DLwvqHwt8FW3i7TYbi+srYfZhI5VsMxkEf+0MYO0+9VPEPgGzTXLTWfHOsWWn+EdDXy9H0dXwrYx+8mY8u7Y+6v05p/gLXdU+JXxaTxBbRSW3hPw7DJDaAggXFy+FL46cKDxzgH1r5OrK9Fzw+iu5X7dFFM7KClCShVd3bb9T22CNY4ljVQqqNoAGAAKkqlpmp6dqUUkmn6haXiRStDK0EyyBJB1QkE4Yeh5FXe1fOtNOz3PV6aFPVEkk0+5SIkO0bBcdc4NcFohsYdBl/e7JSjK4zw+Rgg11njDU7nS9NWe1RWd5VjJbooJ615h8QNN1e1tDremlZll+aaCM4YH1Ud/pXsZZRVRpSdk2eNmlfkeiu0jy2/8AEU8OqW2g3spVYtRhjkz3Xfx+GSK+h/D0axxbsDhWb8jtH618dePdRGoTtKzNDdLwD0YY6Z9691+A/wAVtN8Radb6Xq91FbazAqRyq5wJwr53g+pAwRX1uf5bUWHjVpK/ex42R17/AB73PdMJ5ZUehB/A4rnPFcUf2WXcAMh+vsQK0Uvo1hV2lQJhWJ3DHUuf1rxL43fFXTbOxl8P6DfRXWrXEYheWFgyWwLZdiejN2AHevksuwtavXUYxZ7+MrUlTcr6nTeD/ElpJ8P7aOU73UOiljyVWRlUfkBXrHh5GtdDsYHz5iwIMH6f/Wr5s+DVjcXVxYy3rGCxtQvkQk/M+Omfb6969s+0Xf8Awk1lHZ300xeQeau7Kle/HYV25xgvZT9nHpqzz8rxznepJeR3MYC5JILHqafkYzniuV8R+NfD3h7X9M0PVbz7Pfam4W1UoSDkkAlunXj8RXQTSxQQSTyyxxxoC7OzYVQBySewFfOOnUik+XfbzPo+ZFncvqKNw9RXzP47/agt9N8aQ6L4V0SHWbJZ1hnuXkYNMdwBEIH6Z61337QnxNh8B+FGt7W5jXXb9StrHkbol7yEe2cD3r0f7HxntKdNw1nsZSxEFFyudL8WtfvNB8JXeoaTo8euXMciL9l2+Zg+pUZPFeX/ABb8dLocGia9Z6Ra6b4uvdOHmzyxiSS2hPJj/E9PSvNf2UNa1RviDr3ibUNTmi0Gy06R9TuZ5mMZcsCgO7+Lhjx2wO9cZ408Uax8WPipMdBtJbia+mWGwgBPyQLwC390YyxJ9cV9PgMjhSxbpV7OFNXk/VfCeXi61WpSXs9Gz6m8F/EY6h8Cr3xjrQhhls4Z45ig2o7pkAqPfjj1r50/Zq0G+8a/E6zvGUmw0lhfXch+6X6xr9S3P0Fdv4y8G+JtV8N6b8JtCU6P4Z0cq+u6/qA8iG4uM73CBsF1DEnI4JAGeMmrr1n4N0HRh4K0f4saboPhxAPtR0qJrm+1KQj5mllT5QM8BRwB3qcLOlh6VWNC/NUfS75Y+duuuiKnQ5uR1fsomv8Axl4N8I+NfEvi/wAVSf8ACQeMdUL28Gm6dLvj061xsWNpvuhyoBYr6sPeuOH7QXjTTLeKx8I+HtB8PaXGf3dvFbGUnn+InksfXrXU+A/Cv7Nst/Dp7+INSvLqV9iNqDSQIz/UAL+JNe/aB8MfAnh6dbzT/DVktzEMxzSL5jD6M2cVNXE5dhFy16U5ytpzaLTbTsjRe2m/ckrG18ONS1fWPBGj6rr1gLDU7u0Sa5twMeW7Dpjt247ZrpBjivnHwd8cfEWp/Ei30zUNKQWcuyCa0soDKY3kY7JFmB+YAYDYGOpHSvotPvcenevl8xwNbB1bVY25tUl2Z30qinHQkooorhNQoPSmqwYZ/OnUANPQ4zXP+Krm7tTbyZIsDuW6ITcQDjH4dR+NdFVHXre6utKmgs5BHMwG1iOMZ5H4jI/GtKUlGab2Mq0eaDsfLPxL1C98N+JotY8P6lHPHA7FYZTwqt1QnuD+lWYf2mtNh08pc+G9S+2FSBHHKrI7ezdcc9PQV6D47+Hd9r+2O18NabbzN8rXLlSF9Twcn6Vx2h/s83yeOrWfUpoZdJtninknBAaZlw3lqn8I3Dqe1fdQxeU18MvrPxRX3ny2Fp4yjVlFLRnit54l8RfELxy2r30MxmlIhtre3jz5aZ4jXPQ8/XNe+WWrN8PfA0Vx4i8P6rYaQZf3n2eyNxIx7l8cIvuxHoK9Mm+FfgebxD/bv/CPwR3pkErGMsqM4OdxQcZzzXaNEGhaJkBQgqVIGMemK83MOI6GIpU6NGnaC3X+R6NHKJfWHWqPXofD8+pQ6pquteKvDaS+NdZ1GCX7XJ5j2dzp8J+Ui2txksAmF8xWcgE4AzWXoHiJtR01PD/gm8XwRLIBG9nMVlt9Rmz/AMtLh13qx6AONg9q9z+LHwVOn61H4v8Ah9Zy211HL50tpajlJByJIh256qPXIFT/ABX+DreINNtvFWl6XHa65LAjapZRjas7FQXIxxvBz/vfWvVw+ZYFqEW9JbN7xa/mW1uw6tSrFztH4fx9Dw7TfEVzH4mk074ueDbHW3jKw3MktoIL+CMAYKSR7dygYwO4xg4r3DRfgxp0E+n+Lfhh4gayhl2zQrMS6hCeQGUhj3GG3c1pN8M5vHHwr0ZtdtpLLxPZwlIZ7iP94UUnbHKO4Ix15B59Qex+B3hvW/C/g06ZrapHKLqR4o0k8wIhxjn65P4152YZrTdLnw75ZXalFfC13SFShUqzSqL3Wrp9jj/iz8HLbVrm98ZwWU3ijxDFtkg0/Vb6X7JtU5McaqQF6kqDlc9etfOcR0HV5brxIPDGoa3rmmu76vous3zfu4UOC0Plou9I+jIwygA4YZr777dK+dvih4EuNG+N+ieL9AsX2ahdxrceVGSvmZ2vuHQBkJ68ZFc2S5k9aVSVrJ21/D5nbjF7KKlFX1SPEEg8F63p8vjKLTdf8WXdn8+qaTqGorE1tAo2rJGIox5sSng4wF7pg5rsPhzoVv8AGh0sT8T7+1s9PUOPDy6dHbeUnQFFRvLcAcbguemeaPGvhGT4afGmO+0SIw6bNKLmFF4QwucTQHHJXllx6EVR+I/hG6+Fnxch1jw2XtbUsNQ0/aThUJ+eL3GSQQf4SK+ilbEqPsp+9KN4N20tvH/g7nA8ZGKlzrZ6/wCZ9B/CSPw3awHRfh1JbPY6ZfvBrb3KSee7gEAq3AY7hjJ4wOO1VvhL8Q/Ffij4ja/oOs+H0sbKx3mKRYZFaIq+1UdmJDlh82Vx09xXoXhU2FxpFvqljZRWw1KNLuRY0ALM6g5JHU+9a8aBXzt5Pfv9Sa+Dq4iLlU543b6vdM9enTXLFw0Q5ByPan0UVw6HQFFFFMAooooAKKKKAEqtdnyYJJtrsUUvhBlmwM4A7mrVIee3HfNCSA+XfFWveAfix4Y1HxX4rs9T8Mz+H5RbQ3VlKssk4lJ2xAFMM2R9wj5S3Xk0lv8ADfwp8Tfg9a6H8OdamsRZ6r52oNqcJaeSQryZQO+OVxxjivbfih4B0/xx4Rm0KaSSwZpluIriGNSySqchiP4vf1rz67+Hev8Aw6+C/iiz8H3d3rPibUgGNwkYjkPRP3a84KpkDBJ719Jh8wp+xjGlNxkpLlT1SXc4PZTjVcrLVbnK/CzRNEtPifpnw58Kz/a9O8PibU9d1BcZvLzb5SDI42oXwFHQg+lZ3wNuH8G+Otd+H2v2wl0fVL2SFopRlVlJO0/RwQPrivTf2XvhjdfD3wfPPrUYGu6s4lu1zvMMaj93GW7nBJb3bHQCu71TwN4c1LxPaeIrvTgdRtmDJKGI3MBwWA4OKurmdGNWtTl78WrX68y1v95nWw1acYcnR6ryPMPjZbRfCj4Y3t34FtTpVzqV3FBcXiEs8CMxBILE49B0AJ4rhP2avFniW8+JB8NX+r3mu6fdWUtw32yQzm2dCuJFL5YA5wV6EkV9R61pWn61ps+l6rYxXllOm2SGVAyMPcVjeBvAHhDwU07eGtBt7B58ebIpZ3YdhuYk49ulc2HzejHBVKVWnzVJfaZo8HKNWPI7RXQ574LeGPHXh19a/wCEz8Qf2stxcBrUCZpNo5y3zAbA2R8gyBivS1pRRXiVajqzc3udsIKCsFR3Cl43QZGVxmpKDUDaurHmGiD+x9TmtL9SJUctlurjPXJ61zXxO0jw3rJe5NssU5yfMhbYSffHBr2HW9GsdWi8u8gyR9114Zfoa4PXvhfcXYYWevPGD0EsAfA+uRX0OAzCiqsak5OLR89j8BWdNwgro+WfFehxW8jrDeyMOfvIM15zrNmqv/rHlYfd7V9cax8DFgsbvU9U166uxbQvN9ntLYI8mxc7QSSecYwB3r55n0qKZwljbyTTSt+7iXMj5PYYGSfwr9KyzO8JiouMZ7b3PmqdDE4Fr2kdzhrC/wDEVqHTT9Q1FAkTSOtvM42ov3mODwB3Paq7/a7ybzb6aabJ++7kkf0r7D/Z/wDguuk6bqGreLrFXvdXtXtfsrjJitmHzBj2Z+M/QehryL4k/C7UPA/iCZV0+d9Cbm3vCNyMMnhz1Ujvn73WufB8QYOvjJYdWutn0Z9BiKdSnh1W5TgtA04NtVbggnjGK9d8BeFtJmdJNQuJ7gcZTdtWq3we8B6b4u1q70lpry0lWDz47mA7o1IONrqe53ZGD2r2DSvgnf6fN+78To8X+1Z/N/6HXPm+fYWDlRlOz8jwIYDE4mSrQheLOn0ufR9P0BbOztobeMDgR4x9eeTWj8ObWYXF9qBUrBcECP8A2sdWApdD8CWVlsa8u5b91OcOAqf98j/GuvhQRqFVdqgYAxxX5ti8TTalGnrfufYYTCTTjKatYkHrS0CivNPWIbkMV+VipwQCOxr4L8Z6fr2k+INR0GDxRCNW0/UpZb24lleMyo2HU/N1VQTkDivviQZx1rEvfC3h681R9Tu9C064vZIDbyXEtqju8Z6oSRyvsa9zIs5WV1ZTlDmTRzYnDqtFd07nhXwr8HHxP8FtaXwzrE0a6xqfmMs8OyEeWAHVQpOVY8lu/wCFdPoejeHPhbocXhrVIJ7688SM6XUsMa7QOECgMQWUeYMKMnknGK9h02zt7GyjtLS3itoIxiOKJAioPQAcCku7O3uZo5J7eKVojujZ0BKH1H6flWVfN6laU1tCUua3/BMo4NKSqfaSsfL/AMBfEmpeDfiTL8FfF0AuraG4f+xp5RvKYyy4yPuMgyCOhBrA8UaP44m+LmpR3Fi11qkkn2y7h09pI5ZY1ZRbmJ8bQoUJ9Dv3V9YXPh/SLrXLfXLrSbOXU7VWWC7aEGWMEYIVuozzxWmsfPKj645xW8M8jSrOrGmm5KzXn3NJYduKinsLbbmto/NQq5QblJzg45Ge9L80Z4yyd/UVKOlFeDudKQgIYZBBpT0qMqVO5endacjBvr6UDBqyPEnh7SPEFiLPWNOgvYNwYLKoO0+o9K2aRxkfjTjJw1TJlCM1yyWh8wxz+L/iJrniL4ba1oMdnokMEy2iJYtENOaJv3BDkYfdwMDsc8CvENGt20m7u9K1yxefT7hvJ1KzU7WypxvjJ+7Ih5VvbB4Jr9B2XA4BHr/nvXz/APHz4YXjatL4o0Gxe4S45vYIUJYNjHmBRyc98dMZr7TIs5oyqyw1VKMJW9L9zwM0oV6VNVqWrX5Hi+r+LPHHgNbXwxq/iTXL/wAM3KC40nVNNvXguDCeAY3J5x0aCTKg9COGq8/wy8Y/ELRn1zw/8VbfxLpkY3Srq15NBNBxysqNvCkDuTg9RxXong7wxpXib4LajonjSVNGtYr/ABo99eYiMErDgIXxkbuMd8kV4tYQeKPhr4yuI7WZ7HU7JjHMqjdFMnZWU8OjA+/Xt1r2cLy15Tp4VpVYt9FaS7+T72E8Zy0YVaq0l96Ok8Jfs5eNtYVJR4k8Miy7zW1211geyqAp/MV0uk+O/hX8D4b210FNQ8U+KsGGe6mh+zopB5QMwG1c8/KGz6mqtj4H0v4iW03iP4Y3j+DPGdsPMvNLtpzDBKf78TKfkBPp8vqO5w9K+MXxS8E62+keNNNttYmtDtkh1S3C3Cj1WVV+bjuQQfWuep9czCTpVZc3LvD4X8+6OqEsPFc8Vv1OX1HVviR8YfFx1AaRf6rOx8uCO2tytvbp2UM3yqPVic17T4R0HRfgbpcXijxxcLqPim6jZNO0uxBlZeOQgxy2eC54A4HvBL8RIfiJNGPDPxH1X4fau6hE029hhNnI3okgXqfds89KwfFurftKeBC1xqmqtf2C9LyK1huYCuf4mCB0BP8AexSxFbE4iKwaUaS/kejfzt+Qezo87rPV9+xQtvCHjj4l+Lp/G/xGni8H6DK4zLfuICsQ+7FErkEcZ+c+pI5rofHF/wDCzWNW0/Sta+IGkQeDtBUDTtH0vzpvtL4xvnlVTz1GFzwTzkmuWH7QOu30cVv468E+GvFNnGdwEltsdD6ruDLn8BXo/gPTfgD8WtNvPsPh6HRdRtYjLd2yE200SDq4Kna6j1FY4yOLoKMsVFxhDSPJZpf8HzLp+zm26erMmLxJqvjieDQ/C3xw8O6ENohs9M07TZbMADgKrykM3YcfgBW34F8LfEr4Y6xN4t+IPxJ+2+GbWNhcWwnnumnLDamEZflO7+7k1yvgD4H/AAv8ZeIpr7wv451O8sNPuEeeyNuI5WwcqRIQvyHB+YL9DX0z4y0FvEvha+0SO+uLEXMZjWeMBmXpzhuCOK8fG4yhRksNRd4P4rxSa+Z0UoucOdfI8E8CeBvhT438eavrGjwapY3kMrzJpk9yghuj185EBLbQxAIyApwCK8bufAXxe1PXn8PN4V1UXRkMb3Twslt1xv8AN+6R34OfSvqz4O/CKy8A63e6j50F07horJkiZGhjYhn3EsclmAJxjG0Ad69Vxz3rthxVUwFef1Z88Gklza2MXl9OslOpG0jmfBXhXT/D9hblbG1/tIW0cVzexwBXnZVwSSOTzXRScJ0JNS0jdK+Oq1J1ZOcnqz0oxUVZHz5rU9rpGrQ6L4iutMsbjSdUvryBNVuja29/BcMzxzxzFSvmoZNpX7wJY8ZBpnw4164bx0bbR9Te18PB5Ly5KwAW8u2MCVxn7ilsnkLnG7vmvfbu1gudvnwJLg5XeoJFYMfg/SbSz1qPTbZbeXWFf7S7DzFZmQrkq3GOfu8A9K9GnjqapuM476a+fVHHWoTlUTi9DnpfiTpeuR6rpngeSHV9dgsWurGKYMltdN6LKeG684PGfavKPFtj4m1DQ4B4+8FaXoUiXsN7BqmmOXhsLlXUhp4w5IjcfK7gYGQT0BG/8Nvgfqmg/EC31rWbu3uLe323iyQTMM3YUoAsZXCx7SSeepxjABr0jXfhl4T1fWrzXZNPmttZulCtqFvcOky4GBtOSo47YIPOQa661XCYOsoYaXMrJ36p+QnCrVjeW9z538X2tq2qaNp/idLyfwz4SnubK1sIlJk1S5adzBboB94LAIy2OAD1552vFutfFeaBNStvhFYSWke0wWs9i9y8ajooTzMr/wABUAele5eGfDdjHruo6rcW0M2oQ3brFclOUDwQiQqOdpYrzjtxXZIMIMgZxWf9qwjZOClbu389CpYaTndOxyvh/ULpfh/a61rGhnTr02IuLvT4U3NG23JQL/Tt+FcdN4+1HxDEV8N+H7F7cRj7Qmrb1aVwgcxKsYIwEIJduASMBs16lqVnHfafc2Uu8RTxtE+w4O1hg4P414ho3wx8Y2dvfQQ2+iy2j3RC2WoTTKJFAws6zQksrMMBlK4YL0XpXPhXQkpzno76Crqp7SKjt1O08DaxbXniC1fS4GtbXWdKGpG0b/ljMH2N04HpkdSM9K9DRtx54buK43wD4TvtHuJdV1qe0n1SeJLZIrKIx2tnbp92GFTztzyS3JPQDpXZyIGHoexFcNZpy9064D6D0qNXwQr4B7e9SVkUNbqOv4VFJGpKMV+ZfukgfzqemTBiuFz9R1ovYVr7ny74v8Oaj8dPjndW6vLD4N8Lv9knnQ/8fEwwZUj7byQFLZ+VVHcivRtX+I/hr4ZXcPhHW/Deo+H9KSMR6de2sXmWrpjsy4ZWB7EZzzXpPhbQdM8OaSml6PZJaWiMzBF7sxJYknkkkk5NWdW02x1S1a01Gxt7y3cfNFPEJEP1B4r06mYKo4Upx/dxWiT/AB9TGVK3vR3Pl7xLd/ASbVv7b1rxP4s8TXBYbLN7i5lJJP3FUheD02559K9R1/Sr3xB8DZ7PRvB8+lGQRtZ6OkywSiISKQH24VWxklMkcAE812mieAvBui3gvNJ8K6RZXCn5ZYLONGXPXBxkV08S7Vx1q8RmEbw9ld8uur/RaEwoyd3U3Z4H+zP4R8X6BrWsza615bQLut5YntfKS8mLBlmQg8hVBTd0bPU4r3uPIQZyTT6K5cfjZ42vKtNJN9janDkjy3KmoWkN7avbXEe+NwQR/WvN/F/hnxRa2zR6Qq6hb9o/M2SD6g8GvU6aazwuKqYeScdTnxWEhXjaR8UfEvw34khikvtV8OXNtFu2+ZMEGWPYHdzXj9xpOof2lDHYwyLdvKI4UgP7xnJ4UEd81+hvxB8F6X410uKw1T7QnkyeZFJC21kbGM88dOxrC8EfCPwl4T1ZdUtYLi/1BV/d3N2yu0YPBCAAKv5Zr7vCcaU4YX95D3+i6HgUcjq4evaD9zu9z4d1bVPHFrd3Wi6nrWpBrSVoLiMzsdjKcEfTOa0fDGn3vnqYljlkJzknDZ75zX0j8bPgvd6r4jl8VeGbVJJLrBvLJtqlmAwHUtxkjgg9cVD4N+BN1N4cgurmSbQtVWVwYGYSxum7KsVB+QkehPavXo8TZfHDQqtpSe68znx2FxVWcqNOJS+GXhnxVd7RvtbaI873kDED2FemwafdSWV1o+h61PpWv7PNj1ExLMHKnoyMMbPVRj2NN8OeBfEuloIpNSsindkVs/lj+tdtoGhRaWzztI891IMPK/p6D0FfE5vmMK9RyjK/a36ndlOAqUEny2fW581eK/iZq2l+JYtJ+JXhTS9L8U6fhtP15LSS6tSvPz+Wro+05zlWODjK9q5H4p614w8RSQ2Xiz4saTb6Hd4aCSzsLpbGcHnbujTDsM8qxyO4zX1X8U/AGi+P/Dr6XqluolTLWl0EBe3k7MD1x6r3Hvg18rLpesfDnWLvRdesop7JztubO5XzLW9jHQgEYJx0YYZcge1enk9XDV4c1NJVIrZ6r1jfb0OvHYl4Wacl7r7GZ4N0Gz0LVUm8A6UPHuvxYNtf3F1bxWkDH+OO3Em9yOxkI+grJvdDbXPGFxefFr4madpN40m27hR2urxADkptjUxpgdBkgZ6GvSvH37OUNzpsPij4fLKsM8a3DaVcNl0BGcRMepH91vTiuB0zUNdtXOm65aw6tFCSj2Gs2wn2Efwhm/eJ/wABIr3MHVWK5q2Fq3nazv8AEvS+n3IwxWLhhre2jZPr0LF1ceF9dsIvCcfj7RPCfg+CXzBZ2NtdXVxdNn/WzyGJQznsPuqMccV3Wix+GtBthpvwh+IPhLRzcIEudV1WJ2v5m7qGcKir7AfjTvCfwc8A/EfRp77w0154Z1W2YLc2jMbmBWIJBUOdwU4PQ8cjtWDrHwU8beHp8PpZ1ODtcWP7zj/dxuH0xXHB4OvJ0J13Fr7LS1fdvqTWxdSnTVWlDmXkampfs+fEbxcV1PUfiTpniAnlJZZ5pE/4CcsB+AqqP2a/HdieDpF2P+mNyyn/AMeUV2f7PfhXxppHjFLoWWoabo4jb7VHcoY0mypCgIeSQecivpMdK8vFZ9jctrOjRnGUV2S/Q2oUIZhR5qiaZ8r+Ef2c9duNWtpvEEtrZWMcgeRI5DJM+DkKMfKBx1r26107xzH8TZJZLu1/4RAWe2KADMgkAAHQZz15yeP072ivBxuc4nGz561npbbY9DC4Glho8sDitH+HXhHRvENvrenaLFaXNssixeUWSNPMOWbYDtLc9SM12a9iOlOPT1qIhozlcsvcV5tSrOq05ybsdSio7IlopFYMMg0tQUMdDkMpwR+tCPk4PDelPprruHoexFADqD0qNHwdsnXsexqSgBKQ5+tOooAb36UHmnUUtQIyvA5NOI4xTqKLANA4xSgcUtFMBP8ACqzL5jYXO0d/X2zUrEynavCg8n1qRQAMAcUmrgc/4n8K6J4kazOs6ct0bKYTQliQVYfzHqKyviX4EsfHOmQ2t5JJaTwOWiuI1yyA8MvuCP5V21FbwxFWnKMoytbYwnh6c01Jb7lDRbCPS9MtNOhB8q1hSFM/3VAH9Kv0UVjJuTcn1NopRVkFFFFAwooooAKKKKACiiigAooooAbikKgg5Xin0UrAQ4aM88p+op69OMmnnpUe0ody5PqKGrgO5pwpqMG6dutOFMAooooAKQ0tFAAKb3p1ISB1NAERwxYdR0xVCHTNNt7mS5h0+1imb70kcSq7E+pGCavIFK7W2swzimIAI9u7GTnPofSnFuKtFkyhGXxIXaf4QVbr17VE6xzQskoWaN1x5bL1/CpyfmzuUvjCgVKihVAxyBSWjuPlVrFHTNNs7BCtnY29qGOXEMSoCfU461d/4D+lPopttu7YRjGPwqw0DntS4paKQwFFFFAAaTFLRSsgG/hS0tFMApKWigAooooAKYyc7l4Pan0UAMV+cNw1PNNdQw9/WmhipxJ+BoAcaR13YFPooA5/xd4V0TxTp8Nhrunpe28U6zxqxI2uvQ8c/wCNcZ8aPhdb+L9OhvdMiht9Ys0CwkjCSoOkbense1ep018niunDYurhpxqU5ao5sRhadeEoyW58ceENG8XeG/iPpTWejahBfx3KqyGJsNGTh8noVxnmvpL4mfDnw/4+0kWurWuy6iB+y3kYAlgPse6+qng/rXZBSD0p4HHTFehmGdVsZXjXSUZR7HHgMshhaMqN7xfc+D/iL8MtZ8H30lvqluGgP+qukXMcg7fQ+1d3+zN8QtesfFdn4E1WeXUdKvg6WplYu9qyjOM948DGD0z17V9U6lp9pqMD297aw3MDfejlQMp/A1iaB4G8K6Dfvf6PoFnZ3TAqZo0+YD2JPA+lepiOJ4YvBuhiad59GYUcqqUKt6cvd7HF/EP4C+DfFbPdWkbaLet1ktUBjb6xnjPuMGsj4S/s96T4J1261i+1aXVpZrWS1WLyfKjjRxhu5zwAB+de5DgZ6UzmQjsg/WvDWb432HsHUfL2PUWFpRlzJanBfDD4X6B4BnvJtFkv5nvNivJdS7ysaE7Y1wOFGT1yT616ABgjilHpjFLXFWrVK0nOo7s2jCMFaKshBS0UVmUFFFFACHrRS0UAJzSd+nFOopWAgt4Fh8zaP9Y5dvrgD+lTUtFFgDtTcU6ihpPcAooopgNZQwwRkUzLRn5vmXsfSpaDyKAEBB5B4pTUWGjJK5Knt6U9GVlyp4oAdSGlopWAbj60o6UtFCVgCiiimAVGJFI64+tPLKOpxUIZWUrkNIBxQArtuJyCQDgAd6YVxkgGNl59aF2qoXeR83BPY+hp2dxPzBmIxx2FC0d0K3caDkH5i5bovpUqhgoySSOtPUYx0paBvUb3zinUUUrANb6VSv7Czvgv2uyguQpDKJYw2D261fopptO6dhOKe6uQqm3gLiuX8X/Dzwr4pk+0anpaC6xgXEJ8uTHuR978c111FaUqtSlLnpys/IipRhUjyyV0cx4K8GaH4PtZYNEtGjEzAyyOxZ5COBkn05rowuVGRUlFKpUnVm5zd2x06UKceSKshm3aMAY+gpeRTqKzsiwooopgFFFFAEbKQd0fB9KVZFx8xCn0NPpCqnqBQAtFFFACMNwwajG6M4blOx9KloPSgABBGaKiKtHygyO4qRWDdDQAtFFFABRRRQAVExaQ7VOAOp9aDmQ/KcJ396kVQowOKABQAMAYpaKKACiiigAooooAKKKKACiiigAooooAKKKKACiiigAooooAKKKKAI3TncvDClR8nDcN6U+muu4eh9aAHUVGrFTtk/A+tSUAFAIPQ0GoMHOBw6/qKAJ6gLbjuKhsnao/nRkBuWbd+maQ/LxJkLnIYdjQAjrw3yhWUAgilK7+sZ3EcntSjLEqpLZ6sewqccAAdKAGIgUYwAfUCn0UUAFFFFABRRRQAUUUUAFFFFABRRRQAUUUUAFFFFABRRRQAUjAEYIzS0UARfNF7p/KpAQRkc0pqNlZTuTp3HrQBJRTUYMuRTqAEoxS0UAIaKUnAyahGZTwcID+dABzIePuD9amHSgUUBYKKKKACiiigAooooAKKKKACiiigAooooAKKKKACiiigAooooAKjZDncvDenapKDQAyNgcjoe4NPpjoG+YcMO9CsR8r8Ht70APoopH5UigADKc4OcUtQDPKrhXX8iKCVBPLDHG73oAPvNnqSTgHsBSSA/M20K6jORSE7R+8zgEkOKcvzjC7ip5Zj39qAFKE5/dgN69qlVQKWigAooooAKKKKACiiigAooooAKKKKACiiigAooooAKKKKACiiigAooooAKKKKACozHg7k4NSUHpQAg6c9aWojyAxLH2FN46KGU+x60AT1GT5hwv3R1PrSgeZHg9O9OUYGAMDtQAoGBgUUUUAFFFFABRRRQAUUUUAFFFFABRRRQAUUUUAFFFFABRRRQAUUUUAFFFFABRRRQAhAIwaUccUx5Cr4259famDczNtJBz+lAD5GbIVcbuvPSoiNzAiRt3bjikUlyQzfeBUH6U9tzIFKlR1J9MUAICOW/BxTvLO3CNgHtSRpvDPkruPbuKmAwMUAIq7QF7UtFFABRRRQAUUUUAFFFFABRRRQAUUUUAFFFFABRRRQAUUUUAFFFFABRRRQAUUUUAMdTncp2mnLnHPWhjgE1EeVDMW5HQUATUEiq6/7GR7A8VKVDoAwyDQAg/eHP8AB296kAoHAooAKKKKACiiigAooooAKKKKACiiigAooooAKKKKACiiigAooooAKKKKACiiigApDjvS1G8m1sBc46+1AEgqOQknYpxkcn0pgBJYq2055+lInzbsnG8YBoAAAWGHbcPuk9DTgRkv2/iHvQdxCgrtC9yR+lIse8FvmG4njP8AOgB/l8bQxCnqKeBxjtS0UAFFFFABRRRQAUUUUAFFFFABRRRQAUUUUAFFFFABRRRQAUUUUAFFFFABRRRQAUUUUAFITTZHwMLyx6CiNNvJ5Y9TQAw42BTnI9jSR7VOefyNT0UANiGEp1NDYbaw2ntTqACiiigAooooAKKKKACiiigAooooAKKKKACiiigAooooAKKKKACiiigAooooAKD0oNRlyTlUyB3zigBk2GztRiR1IOKTG3DLnB4/Gm8bdkm9QDn60o2qAV3sjcFT1+tACt8wIDhQeoPUGjduQFvvA9PWnxR/L8yg46EjnFPKgkEgcdDQAq9PalpFORS0AFFFFABRRRQAUUUUAFFFFABRRRQAUUUUAFFFFABRRRQAUUUUAFFFFABRRRQAUUUyRudq8t/KgBW5BA61EfuAZIIHpUkabBjOT3NPoAhjwoPUn6VKnCjNLTS2Hw3A7GgB1FFFABRRRQAUUUUAFFFFABRRRQAUUUUAFFFFABRRRQAUUUUAFFFFABRRRQAUUUhOKAFNQT/MCVUnHUg0/ex+6nHucVD8oXZKGBHPHegBSu0+YjEKcde1BG7O1gu7qPenDC4KhijdQafEmB8wGe30oAjLZUFlO4H7vrVgdKa20HcR06e1KrBhkUALRRRQAUUUUAFFFFABRRRQAUUUUAFFFFABRRRQAUUUUAFFFFABRRRQAUUUUAFFFFABTHb+FRljRI2PlXlj0pUXaOeT3NACRpt5blj1NPoooAKKKKAGuoYYI/8ArUwMycPyPWpaQ8/SgAB4paiIaPlRuX09KkVgwyKAFooooAKKKKACiiigAooooAKKKKACiiigAooooAKKKKACiik3DOM8+lAC0hYL1OBQzBRknAqNmV2C9QOcGgAlk+RgFY8elJ8udr8LtGPSky3l+bvOfTtSnczFRtwMcEUAIVL7QeuePpUiqS25j9MdqEjwdzHLfoKfQAUUUUARsh3bl4I7etOSQNx3HUU6mOm7noexFADwaKYrEHa+M+vY0+gAooooAKKKKACiiigAooooAKKKKACiiigAooooAKKKKACiiigAoopjsc7F6+vpQAkjfwr97+VOjTYvqe5oRAvue5p1ABRRRQAUjKGG1hkUtFAEWWjPzZZfX0qQEfhQRn6VGQ0fI5X09KAJaKarBhkU6gAooooAKKKKACiiigAooooAKKKKACiiigAooooAKKKKACik3DO3PPpQzKoyTgZxQAMQoyelRyvuQqEY++KQsJJFxnAG7HrSZIQPuyxPTP6UAB2biJDgcYpNu4x5yOf0p3zs7YYYB6EVIq4+YnLUAIiEHcxyaeKKKAComVlben4ipaKAGo6sOPxp2ajePJ3Dhh3pVY52sAG7e9AD6KKKACiiigAooooAKKKKACiiigAooooAKKKKACiiigAooooAKKKKACmu+PlHLdhSO+PlXlv5UIm3nq3c0AKi7eTy3c06iigAooooAKKKKACiiigAqNkKtvT8uxqSigBqOrDjqOop1MePcd2cN2NCuc7X4Pb3oAfRRRQAUUUUAFFFFABRRRQAUUUUAFFFFABRRRQAVDt+bB4bOQfWpjwM1BySDt3ORnntQAM+dzEfd7H19aRm5Vj97bkD19qczDa+5MngEDvSAZYFYyGxjJ7CgBDt2+YiZPcZ+6aliXaOuc8k0nl8YViPX3p4GAB6UALRRRQAUUUUAFFFFACOoYYNRhmjOG5X+9UtIRuHPNAC5FFRHdHyOV9PSpFYMMrzQAtFFFABRRRQAUUUUAFFFFABRRRQAUUUUAFFFFABRRTHfnavLfyoAHbnav3j+lKi7R6nuaEXaPU9zTqACiiigAooooAKKKKACiiigCN4zncnDenY05ZFY45B9DTqayBuf4vWgB1FRq5ztf73r2qSgAooooAKKKKACiiigAooooAKKKKACiiigAoopGOFJoAh287c4cchvWkMn3nK/dHT3p3zAjGC2OSe1BbKHcgY5wwFADW3bwwyWwMAGlypTzEUe/qKXBJ+SMqcdWpwiAI2nA7j1oAdGABx35Jp1A4ooAKKKKACiiigAproGH06H0p1FAEasycSdOzVJmkYAjkZHpUfzR+rL/KgCWikDBhkciloAKKKKACiiigAooooAKKKKACiiigAooooAKKKO1ABUZl54Vz7gUhJkO1fu9zUgGBgdKAGxptyTyx6mn0UUAFFFFABRRRQAUUUUAFFFFABRRRQAU11DDn8D6U6igCJWZDtk+72apc0jKGHPNR8xe6fqKAJaKQMCMjmloAKKKKACiiigAooooAKKKKACiigkAZPSgBG5GPWofukZO1lGPY1JGWY7jwOwpxHFAEAxj5ckZyxqQyorYb5frUd9NHbWU1xM22OKNnc+gAya+Ptd8ReKvirrVzef2neWejCRls7K2maJdgOA7lfvMffj+delleWTzCbUXaK3Zy4vFww0byPsZZVYbl5HqKUMD618f8AhfxR4p+FviOzafVL2+0KWVY7u1up2kCITjehYkqRnPXmvruCZZI1kU7lZQwIHUHoaMzyypgJLmd4vZhhMXDEw5ok4opiMGPBp4rzDqCiiimAUUUUAFFFFABUZQqdycHuKkooAarhvY+lOpjx5GV4b1oV+drcN/OgB9FFFABRRRQAUUUUAFANMd8NjtXOeOvHXhbwRpovvEurQ2EbcRoxzJKfRVHLH6VVOE6suSmrvsgbS3Ol3cnrRu46GvmfWv2uPDcVwy6R4W1a9iU482V44gfoCcj8a634bftG+BvFcv2TUWm8PXgQttvmURuB1xIDt/PBr06uRZjSp+0lSdv66GSr027cx7XmjNcroHxE8Da/f/2fovirSb+6/wCeMNyrMfoO9dK0nRU5J/SvMlCdN2mmvU1TT2HO5ztTk/ypyJtH8zQiBR79zTqkAoopGOBQAtIWx2qjq2radpNjJe6neQWdtH9+WaQIo/E1xt38ZfhjBpl1qA8Z6RPFbJvdYJw7keyjkn2Fa08PVq/BFv0RLkluz0DcO/FGa+Y9R/a40GO/K6f4T1O4tAcCaSZI2I9duf54rtfh/wDtIfD3xTdRWNzNcaFeykKkd+gVGJ7BwSv616NbIsxow9pOk7feQq9NuyZ7RmioUmV0DqwKkZB9RUqnIryDUWiiimAUUUUANZdw2n8DTQzR/K3I7GpKCMjBoAM0VFtaM7h8y9xUisGGV5FAC0UUUAFFFFABRRRQAUUUUAFGaKjZwPXpmlcBTIo6+uKa80eCu7OR25ryb9o3x9qHhHQ7HS9Cfy9Y1iRo4pyM+RGB87gdM9h6GvBV8MeJpoTrcviDWmvfvi4N9IH9eOcY9sY9q93LsjqYuj7WUlFdPM87F5lTw0uWR9niQbhklHAx04xT0G4AAkjOST3ryH9m7x9q/ieyv/D/AIilWfV9IK7rjABnibO1yB0YEYPrXsYrysVhqmFqyo1N0dtKrGrDmiLRRRWBoFFFFABRRRQAUUUUAFFFFABSfrS0UARlSjbl6d1/wpyOrDjr3HpTqYyc7lwG70APopiPk7Tw3pTxQAUUUUAFFFFABRRRQAUUUUAFFFFABUTEyHCn5e5pWYyHap+XuaeqhRgDAoAFUKMDgCloooAKKKKACiiigAooooAKKKKACiiigAooooAKKKKACiiigCMoVO5PxHrTkcN06+lOpjpk5U7TQA+imK+TtPBp9ACM23FIXHPB4qprd/a6XpVzqV9II7W1ieaZz/CiqST+Qr5l8DXHxb+LnxD03xxDeTaB4NtL0PbQeaUE8KnkBR98tjljxxxXXhsHKvGU3JRjHq+/RIiU+Wx9TK27PFLTI++KfXIiwoopGYKMmgAZgoy3AqPHmHc3CjoPWlAMh3MOB0FSD8KACg9KKKAKOuWY1DRb2wLbPtEDxZ9Nykf1r418E6jJ4L1K78Na5bm3vLJzC6OMZCnhl9VIAIPvX2s3SuU8ZfD3wj4wdJPEOi215Kg2pKV2yKPTcOa9jJ8zjgXJVFeMjgx+B+txSufKvim6l8deIbHw1osPnXN5KqYUZ2Jn5mPoAMmvaPEXw48deF4E1T4b+NtUlkt1G/SNWl8+CcAdFY8rn0zXo3g3wB4T8HxyL4d0e2snlGJJVGZH+rHmujKEgjd+lb5jnjxFSMaStCK2etycFgFhoONzzH4NfFi08YSzaHrNk2jeJ7QlbiylON5HUpnrj06ivUkbOeCPrXjfx4+Hk160Pjrwtm18R6ZiUtCMGdF/mwH59K7T4U+Mbfxj4Rg1MKqXafu7uEH/AFco6/geo+tceLw9KdJYrD/C912f+TNKOIcajo1d+j7nYlsdjTTJj+E01jyDzxXzv8evHvi/Q/H0un6frUuj21rZRzadClt5g1KViQyE4OcEBdo6cnvXLg8LLFT5INfM6atVUldn0YrZpaz/AA9NdXOhWVzfQmC6mt45Joj/AAOVBZfwOa0K5mmnZmid1cKKKKACiiigAprLuGD+Bp1FAEasyHa3T1qSgjIwaiwYueq9/agCWikVgwBHIpRQAUUUjHA6ZoA4j41ePLH4d+CLvxBdqJZ+IrOAn/XTN91fp3P0r5C8D+B/GPx08S3vizxJqzW2lxOwudQmzsjAGTFCCccDHPQd+a7T9tHUbzxB8U/Dvgq0kbbBEjBRyPOnbaDj2Ar1n4r+Frjw3+z7/wAI14XikjhtYoYrhYh87x7h5p+pyc/jX2WAUctw1Jwsqtd7v7Mf+CefiKl1KXSJ4HquleDJtT/4RL4Y+D21++J8ptWvi0rsehMaDChf9o8VX+IvwP1rwX4SsdZ1K6t5nnm8meGIZ8gsCV+Y/ez0PbJr1f4BeK/B3hXQTayabdQ6hNn7RdLGJBIOyg9VA9Kt/GjxRL41sbXQ9Fsrj7KJxI5dMNK+DtUL6ZIOfYV6tHG47D41UIxtTXxSlrfz12+R4FTF0J4d1HK8+iQz4b/Cv4f+O/hPpF9/YUWk6wI9pvrBmjmimQkeYpz1yBXoHwq1XxFperXngPxlOL3U7KEXFlqajH9o2m7bvYdpEYgMPcGvO/GOoax8NPhZo/hTS5za6neRyTXU68tEDyQue5JxntivBYPE3irQdeh13TtavRfwH5ZJJWfcDjKEH+E4GRXBRyLEZpGrVjO8Lvlvrc7YZvTpOFKS97S5+hO8Zxg0ua5f4YeJl8YeBdI8RLGI2vLdZJEHRX6MPzrpyM18TOnOnNwmrNOx9DFqSTFLcdM1R1rUrTS9JutSvZPKtbSF7iZyPuogJY/kKuMMqw9a+Tf2vPiTrTeJpPh/o1y1pYxwK2ovHw07OMhM/wB0DGfXNd2U5bVzPExoU1/wxliKyo03Jnf6P8P7z4q30PjD4m+cNKb97pHhsMVigiPKyT4+9I3UjtnFeHfGfwho998bF8J+EdDs9Nijkhs1WJTh5W5Z2z2GenoKr/Cjxx4n8Kazb3cOp3dxZ7wLi0mlaRJUJGevQ88Eegr1D4saHf6P8TrTx1pkJkgvDDeQuRx5gAyremR/Ovs8Lg6+V45xnPRxfL0V/Q+dxWZwqUXKC2av6HA+KvhFr3wyvDqt5oem+LdD4WRnRvkX3CkMh5xu5FTn4SeCviV4bn1b4Z3M2la3bLuudDvZN659EY9j2PIPevoVfiv4bn0otqFnfRO6lZYDBvXp0z0Irxv4cwpN8frS/wDB9hc2GnyTMZ4W5CQsp3A+i7hkDsayo43HVKU6lVOE4dfsvya2+4v61RhUjCjJSUvvRR/Zh+KuteGPFafDXxpJOtq0xt7Rrlj5lnMOPKJPJUngemeOK+wY/u18j/tseEY7DWNI8caankz3TeRcOnGZkG6KT64BH4Cvpf4Y65/wkvw+0LXT9+9sYpX/AN4rz+ua8TPKdKvSpZhRjbnupL+8v8z28PN3cH0Ojooor5w6gooooAKKKKACoyhU7kwD6dqkooAajhuOhHUU6mMgOCOGHQ0I/O1xtb+dAD6KKKAEJpryBTinGvC/2kfGHiLw/r+l6fY61NoGmS2kk73scG/zZlOBFntxg475rowmGniaqpRaTfczq1FTjzM90DZAOKCa5f4Y6xq2tfD/AEXVNctTb6lcWiPcpt2/Me+3tkYOO2a6XeMbvwrGcXCbg90VGSkrlTWtWsNG0y41LU7hLW0t0LyyucAAV4NH4x+Inxd1uey8Byt4X8LQSBJtYmizPMB1EYPAJ+nHepPiLNf/ABa+Iq+CdLuHh8PaW+/Up0PyyODgjPfHKgeuT2r2rw7oun6Lo9vpem2yW1lbIEiiQY4Hr65716vJTwNJSkr1Ja27L/M46dZ4ib5fgXXufOHx4+HN34V0zR/FEOqa1r6WsrR6hPfzmVlDY2uB0Rc9ce1Z8PjrS/7CGZI8iPAbIxjHUV9YT2sNxBJbzxpLDICrxuoKsp6gg9RXBv8ABP4ZNqRvz4VtPMZt7RgsIi3rszivQy/iGFOj7LExcmtrHLjcpWJlzJnnf7JOk3k+q694wmt3hs7xUtLXcMeZsYs7D2ycZr6IA5qtZWcNlBFb2saQ28ShUiRcKoHQADpVkV4mYY2WNxEq0la56VCkqVNQQtFFFcZsFFFFABRRRQAUwyfNtxmn15t+0D4Z8XeK/A32HwXrDaZqcN0k+RMYvORQcx7h93JI/KtKNNVKihJ2T6ibsrnoyyq30p4rxD9nPx94k1W41TwH4/tpYPFGiIrM7jBuYCcBvQkEjkdc17eOlXicPLDVXTl+GwRlzK4UUUVgMKKKKAGOgb2PrSBypCv+dSUjKGGDQAtFR/NF15X19KeDkZHIoAWigUUAFFFFABRRRQAVExaQ7UOF7mhmMjbU+73NSKoUYFAAFCjAHFLRRQAUUUUAFFFFABRRRQAUUUUAFFFFABRRRQAUUUUAFFFFABRRRQAUUUUANdAy4P501WKna/T1qSkYBhg9KAOZ+KOmDXPBF/orMyx3/l20m3qY3kUOB9V3D8a0Hk0bwzoIM0lrpmmWcaoGdhHHEgAAGeg7CqXxBmuNP8I3t/bxvM1mFutij5ikbKzgep2hq4f4+aTB448JaFpEd5GljqeoREy5yjL5bOnscnH6V1Yel7Zxpydot6mNar7KLlY2Pi98VtE+HPhi11i4gk1OS+bFnb20g/fADJbfyAoBHPPUV0Pw48X6d458G2HibS1kjgu1OYpPvxupKsh9wQR714p4q+G8Wt+KdJ8GwXGLXQ9IiiiaTkkFiSSD9P0Fe2+CPDumeDvDFroGlx+Xa2qnknlmJJLH3JJNduNo4SjhYcrvUk393Q5cLiqterJctoo3y+BkjGOtMx5hywwOwqJZkkYEspXGQAf1NWF5Gf5V47TR3poXPFGajZiM4Heq+p6jZ6ZYy3+oXMNrawrulmmkCJGPUk01q7IL7lzPtSb/APZqpbalZXOnrqFvdQy2jR+Ys6SBoymM7gw4xjvXA/GP4lL4O+GZ8Y6HZwa7E08cUbQzBoAGJy5dc/Lxj6mtKVCpVqKnFat2BySPSN3OMU6vN/g58WPDvxI0lZLNvsWqRLm50+ZgJI/Vl/vL7jp3xWjpPxH0m88U6rotxAbGPTg5e6nuIwmEIVi4zmMZIwW4YVdTCV6U5QnGzRn7aHc7emudoLHFQ2t5BdwLPbSRzROoZHRwyuCMggjPFcx8XvElv4Y+HurapNqR0yTyTDbXKx+YY53G2Mhe/wAxHHtUUqEqtSNNbt2Lcklc6h2Djb+fFeNz2v8Awrb4rxXsH7vw94jfy5QOFhmz+gyc/Qn+7XzT/a19548KN4u8RHU5JVujOLl/KFzsz1zu6H6e3evqrw39i+J/wQtY31L+0btYRC920exvtcXBJXPHzDnnkE+tfU4vJKmTpSqS5oT0em19n/XY8qvKOKTlT0lHU6z4k+Jl8J+DdR17yvOaztnmVM4DkDAU/UkV8y/8LD+JmnQ2njnVNXs9Ss3kDvp8ltGY1QnlU43IcdCDk9817x4ZMXi/wnb6F4hi812t59Pv426llAU8+uMHPrXFaf8As3IupwRan4yvr/QIJQ6WDwhXcA5CvJu+Ycf3RxXLl1TA4SNSGJXvehUnVxMYSpvQ950y6S8062vIgwSeJZVDdQGGRn86tCo4Y1iiWNAFVRgADAAp27HFfONq7seqth1FFFABRRRQAUUU1jx60ALnijNcT8RPin4J8AtFF4m1hLW5mXfHbojSSsvrtUHA68nHSqfgD4xeAPHN79h8P60JL7Bb7LPE0UrAf3Qww34GulYLEOn7VU3y97aE88b2ud8VZTuj/EU9GDDj8qRW3HpUF9NDawvczypDHGpZ5HbaqqOpJPauZe9oiizTZM7TXBaJ8Y/htrGsro+n+LtMmvXfy0TzCokbphWYAE59671fm57dq0qUatL+JGxKknsz5H+Kduzftk6T5/KGWyK59MPj9a+s3jWSMo+GUjBBGQRXzD+0rA2i/tA+EPEZG2OcQhnx3jlwf0evp4SBkHl8kgEYr285mp4bCzj/AC2+aOOh/FqJnLXXgDwnNdNMNKijnPJaH5PxIFaWi+GdF0pxJZ2aeYP+WjHc35mvHfjn8fZfA/in/hFfDOixatqkSq91LO7eXGTzsAXktjnqMe9c54n/AGm9csP7Kn07wbFJC1qkuoLPM4ZZDkNHGcdsfeIPXpXRRyLOcVRhKKbjPa73sS1gqU9kmeqfHTwdP4k0uC8sIfOurQH92PvMpOePfNfM7eAvFGsaqNN0/Qr8zs23dJAyRp7sxGBX2B8O/F2m+OPCFj4k0sSJb3i8xS8NE44ZD7g/nV3xRrWj+GdCuta1m6isrC1TdNM/RR9O5J4AHNLL8/xmWwlhFDW9lfozhxWSUsRiFiOa3cpfDPw0nhHwVpPh2NxJ9igVHdeAz4yx/MmunrxXwR+0f4B8UeKotAjj1LTpLh9lrcXkSpFMc4CghiVJPTcBXs+4kZxx9a8LG0MRRqOWIjZvU9qk48toscw3KR618u/tR/C3Wr7xePG2h2UuoQXEKxXkMK7pI2TowXuCPyxXvfxG8c6B4C8OvrfiG4aK3DBI0jQvJK56Kijqf5d6474U/HbwZ8Q9UbR7EXmn6ngtHbXqqpmUddpUkEgdQcGu7KqmNwUvrlCN4rdmOKpQxEPZydrnhHwz+Heva9qsFv8A2XeWtsHHn3E8JjVB3xuxk/Svr59MsptNTT7i3SW2SNYwkig8AYFWZDDCrSNhEQFiT0wB1/nXzVqX7T93J49OnaD4Yju9BguRDNcyyETyLuwzoBwo6kA5yB1FelXrZhxFW5qMNILZdPmcGDwFDL4y5nfmPcJvAHhaTJfTyVb+EO239K1tD8P6PokTJpWn29sGxu2IMt9T1NfO6ftQXlp46NrrHhVIvDr3BijuI5G+0om7AkIPB4wcDGATzX01ZyxXECXELB4pFDowOQykZBH1rzs0wmZYJRji20pK61umdmHo4V+/Sir+h4n+2XAj/Cy33fMw1GLB75wRXXfs1o8fwQ8LK/U2YI+hJxXDftqXvl+CNK09TmSe9LhR1IVDz+ZFet/DPSzovw/0LSyuDb2ESEe+0ZrfET5cnowfWUmRSd8VLyR0VLmsTxV4o0Hwtp7ah4g1S1061Bx5k8gXJ9AOpP0rO8E/ETwb40eZPDGvWmovBgyJGxDqD0JVgDj3x3FeJ7Ctyc6i7dzv5le1zrKCaTtWdrus6doml3Gqatdw2dlbrumnlfaqD1/+sO9ZxTlJRW4Npbmjmlrx6L9o/wCEr6gLT/hIJ0UttFxJYzLCf+BFeB7mvWLG8t761iurSVJreZQ8ciNlXUjIIPpit6+Er4ezqwcb90KMoy2ZZFFJS1gUFNdAwwadRQBHuKHD9P71SUEZHPSoSGjI2gsvp6UASNXif7SvjTWtHvdE8J+Hvs8F/qu6RruaJZPKRSBhAwIDEnr2xXtv6V5/8ZPhlZfEKzs2/tCfStUsGJtL2FQSgbG5WH8SnHTIrty2rRpYqMq691GOIhKVNqO55v8ABjx/4ut/HUvgfxdqSatvt2uLS6CgSqUwWjYgYYFTnnnNemfGXxNJ4e8JvHZYOpXx+zWaDklm6nHsP1x61y/gT4SQ+BhqfiHU9bm1vWJLfyUnaLy0hjyOEXJwT65q7bW6+KPiXPr1+wOk+HU8q2DfdaYDLt6cYz+C+lenXeEq4v21Je5Ffe/+C9DzKjrRoKi370vyN34TeEIvCfhaG2f5r24Pm3khGS7kdCfQdP1712objgYr4X8c+OTJ4o1LxNJ4w166sdZkmhsRZkxCOzyBjYTxjpkcnrkV7x+yprjf2PqXhW+8ST6tf6fILi3S4Q747WRRs+c/eBYH3GQPQnozbh/E4fD/AF2pK9/L+tnodWErU1ajFbHuhyPQ0DOKZ5gHt/OsnW/E2k6VFci4uoXuoLZrn7Ikqmd0UEkqmdx6Ht2r5iMXJ8sVudzmktTZJoDZNcn4M8b6d4i8MS69NGNOt4HZZmlnR412jORIvysMHkg8HIrzC0/aJsdY+L+m+DfDmhy6jp1zN5Mt+SVfvmRFxzGvUscZFdNHAYirzckb8u//AA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/iX+Z5X1+cKsqc47beh6xrnh+1b4ieH/FEcapexLPZyyBcF4XjJCn1w4BH412Q6Vyuq6mr+OdE0KAB5EhmvrgA52RKPLUn6u4x9D6V1Q6V4s27K56ad7sKKKKgoKKKKACiiigAPNRlWQ7k5HcVJQaAGq6sMinUx0+bcvDU5CSPmGDQAtFFFABUTEyfKv3e5oLNIdq8KOp/pUgUAccUACqFGBwBS0UUAFFFFABRRRQAUUUUAFFFFABRRRQAUUUUAFFFFABRRRQAUUUUAFFFFABRRRQAUUUUAR3IDRkMAVPVSMgj0rw7xXpM2i6XP4A1K7W10y6mE3hTU5MlLadW3paSH+HBGIyT8ykr1UbvcJz8o+vT1rxj4tfErRV1LU/Cmo+FZ9b0W1CR6vOGGyEtg4VerFQytxgg4I55rtwMak6nLTV+pjXcFH3g8S3Go6X8Y/AusXkX2dNatTZ3ijkLOqM23PTvx64qf9qPWEt/Btt4dg1i703UtauFhtzbISWRcNICwIKqV4JGTz0NZ+t6P4j8N6PZ+ZHe+M/CdrcQX9jLF82qacEIZTj/lum3I7NgnOa6C7j+G3xo02wmi1JL2bTZvPhEcpiuIJMcrInDD3BAr0KFWnGtSq1FeMN7eWxj7FRU+R6s+TdD1q3l1K3/s3W/EGny+HCJLeYzPLiFZBvCoWA5yflzg569q+5rTxZoB8HWnimfUra00e4t0uEurlxEoRxlc56Hnp614Z4J+B2rXOv61D4z0zSbbR7hWAl06YrPcNvyrf7AAzkHqT7V6r8Q/hnoni/4bp4I3y6dY26RJaNCAfJ8rhMg5DDgcHrXp8SY7L8ZXpxo6JbvRqz323ZGEp1aafMWfH97rV54VivPBdw1xJLPG7SWZiklMH8bRbzsLYx17ZrgfHV9a+MPB0Xw18ZLqFvql1HbR3uoWcKNBa3LktCr4PJbbyFBX3HFcT4V+F/xd+FN4/wDwjupLqmk7tzR27Dawz3hbo3upNen2moeG7u9t/Evinw41nr1sgXz2hdSCAcHHTIycZBIzwa86WEp0FGVCanFaprf5pmEsW1U5ZLlfns/Q8K8Kw+MPhbeap4M1K7ttd8OTb4rq3tboOiq/BIx80DY7EbfrXsFjpOrzjSLXwncPdeH5yJNTW7eBvMZ2Hm+epX5wYxtAQAAjmvP/AAPeeG/D3i/T7rVdW0mO0057k/aYbeVrnUhMCAsi7egznknpXsNhZ6N4ojafRtP1PRNP25F8yfZRIf8ApnE4zjP8WB7Gu/M6sVUi5Rs+rtZP5d7HLRjWqc04vTov+CeG+FvCVtq3j5LjwVaQeHvOWe6s7NLxpPL8qXY3mDGYSew+YDoMCvZPFrx3HhJ9P8V2d3ptwZIpGvYrdJQZI2DIWGCsi8cg5z7GuU1BrHwRq1zc6f8AFrS4Li4Ym4V9GjubiQ+jGNlZu/U9a2fDvjvXrpWk03RPEniuVlwJ5LNLGzC/7Kkk8/7Ras8XUrV+WSV4rRN3X4tL8SKcIRblzNSe63/I4nX/ABAtk2l6T4N8WXs1nbWjfYxaXUUBN60xZzcxtt2x88DAAHT1r2jXNM8O/EzwdN4d1C6+2xOkbXE1hJ/qplwQVkHyhgR+X1rl7nwv4y1+4M1z4L8C6bk533VstzJ7cha39O8J+NYYo4ZPGlvYwouFhsdKjVE9lB4rgryhpKMlGS63v+SOrDzqK65G1935s8of4La2PitG0eg6efD6gRjWftY88Q7NuCOvm/7WMV7t8PPB+keB/DEPh/RfPa1jd5C8775JHY5ZmOBkkmqUfhfxBFy3jrUmbuTbRf4cVNDaeIbY/ufFFpeEdUuLVV/DKn+lGYZjiMdBQqVbpLz6HRSapO/s2vmijqdl/Yfjq21SH5bS/fbOOgWUjGfxGPyruV5ya5LVri7u9Nez1mxWIN9y6t28yNWHQkfeH5VseGNS+36YjOymaMbJMHPI7j1Brza/NOmpSWysa4e0ZyUdmajvtz37184+Mv2ptK0jxtJpGk+HZNU0u1n8m5vftATcQ21mjXaQwHuRnFe0fFa+k034d6/fW7mOeOwlEbqcFWKkAj6E5r5T+C3wmbXNZ06S6tsWMUiyTnHULzjnrmvcyLL8JVoVsTivhitF5nPjse6FSFKKu2fZ2n3SXllBdxAiOaNZEyMHDDIz+BqxVZ5IrS2LMUjhiTkscKqgdfYAVwejfGr4b6trF3pNj4mtZLm1ieaQ4YIUQZYqxGGxjtXg08NWrKUqUHJLey2PS5kviZ6ITS1w/gL4qeBvHNzPbeGtcgvJ4cl4SrRvgdwrAEj3FdxUVaNSjPkqRafmrDTvsFNf7p7U49Ka3IPasmM/P39quDUP+F9a8t2WbeIGtyc48nyl249sg+vIauf8GWl3p2qWmqWLNFeWcqzQSAnIZTn/AOt9M19Z/tP/AAsPjHS4PEmkw7ta01CGQDm4gzkr9RyR+I714B4GsY5LyKOVdrBhuUjlT6Gv1/IcwoYvK1T/AJ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AAj+syGbRbyQ/ISTjYT2z8qkdmwf4q+coTWKwbov4oO6XdPe35ntzi6db2ltHoeU+JvHNr4w1HxD4+Tw9YW9xbx7YFXczTKG2o0wPB9eAPrXI+A/Fmr+JNabRNdKXttcROVJjVTCVUtkEAYHrXv/AIz+DGn+A9E8T+K9EmvNTgZWkj0hocpGrON+cHLqAWwMDFeY/Bez8PeKPG0egaDoMlkL2KRby7h3FrZNrEHJ4HIHHev0/Ls1wH1CpOjFuMEkn/Lp5u55FfDVfaNNXb2Z7P8Asm+NrfV9N1PwZBotnpv9ghGi+y7vLljcnlg2fn3AknJz7Vhftm6lc6hJo3g+3kbysG9ukB4Y/dQH2zuOPUV6j8FvhPpvw2tdRMGoT6lfajIGuLqWMISo+6oUE4Aye/c1558StLi1z423cFzyqW0KKD/dwSP1Jr4rBVcHXzueIoq9OK5te/z8zTNatahgklu2kfMlv4N1K81C3tdKile9mlVYBGMNvzgHpgYPOew561+i2kJdQ6TaR3bGS5SBFlb1faNx/OuT8B+AdL0G8/tbyUa7aPbGcZ2L3x7n1rt+TxmuLifOo5lVioK0Y9TpynD16dL989T5l/bd8Pazqtx4c1CPzH0m2SWKQLkiKZiuGYe6jGfw714DoWl3vh7VbDWrAyRXVjOk8RHZlOcfQjj3BNfodq+mWmradNp99GJreZCjo4yCP8a8K+JHw70/RdJZ4lXA4Q98e9e1w3ntJYX6jUjv+NzzM7hiqUvbU37qPQvH/j+Dw38Hp/HMdmLwNaRSQwl9qu8mAoY/3ctz7V8deJvEEmi+F4Nb0TTbLT7vVrlzJ9mQmO37kKGJIJJ96+tfBfhzT/GnwCsfDmsqzWd5ZCElT8y4Y7WHuMAivE/i/wDD7T/hb4N0yy1FbrxLpt3cyC4uZ4togYAbB8udueec84rThTF4LCYieHkrzc9ujiunY7sQqlajCdtOp5p4W16TxF4av77XrG11CfS5Y3UzoVjnBydjhSCcYz2r7P8Agd41j8efDjT/ABAtili7FoJbeNsojxnadmf4eOK+dvg14F034neF9Y0vS4bjw7pttJF5N5DFvE0hzvQ7sb+Np68E17lqE3hv4HfCGO1t3Z0s0MdqjkeZdXL55+pJyfQUcX4jC4up9XpRaqqWi6JNfduXgISpqU3ojz74vf8AFwP2h/D/AIPtwZLXSQst4QeF5Dvn8Ag/Gvo+PCoFHAHArx39nHwTqWmWF7428TKf+Eg19vOdXXDQxN8wUjsxJyR24FevvIsKkswCr1ya+QzSrFyhh6bvGCt6vqzrwsHFSqy+0fK/7Ztncax4v0y3Ys8FnZlkTsrs3J+uBXmn7MVnqVn8ftBFmXVT54nI5HleU2d3tnb3wDivoX49jSboSXAdJJio+YH06Ufsz+AP7It7rxfqMAjur+MxWoZfmjgzkt7biB+A96+uhmFHDZB7KUfekrbHg0K1apmcoJ3ij3QcAcY46V8y/ti6pLqL6d4XglYwQg3V0q9GYnEYP0G4/UrX0uX2oS2OnrXzZ8bbCGS9ubyRw80jElvwxj8gPyr5/halCWOjOotvzO7P8TOhhm6Z8m6tp720haNec8ZGf/rV92fskx3kfwK8Pm8ZyG85rYPnIhMr7Ovt/SvnLwD8Nrv4h+L49OjR4tMhcPqFxjiNP7o/2m5x6da+3dI0610vTbbTrGMQ2ttEsMMajAVFGAPyr6DjfMadSMcKviWr8hZJOdSipyRcFLSClr89PdCkzUN9dQWdrJdXUqQwxKXkkdsKqgZJJ7V5/ovxs+Gurz6jFY+J7R/7Oiaad2yqbFOCykj5gOOmetbUsNWrJypxbS3shOSW56Nu5ryX9oP4xL8MRplpbaGdWv8AUA7ojzeVEiLwSW2kk5OMAe9dR8Pvib4L8eeePDOsxXcsAzJCVKSqD0JRgDjrz7Vz/wC0H4Gi8Y+HrW5hhDX+nzb4m77GGHGf1rswNCFLGwp42DS6p6GGJqOFJyhqzW+EHxI034i+G21Kyh+xXUDiK7s3YM0L4yOR1U9j3rt1ckgNt69Qa+YP2a9NuvDfxV1HTnUpFfWLBkHALIQVJ+gLY+tfTv3VHHJYVWdYGGExcqdN3jujLAYxYml7Q5/4i3MkGgGC3y1xcSJFEoHVias+HNBt9N8OJpbqJFdW+0EjG8tnd/M81lX2oQXfiYXHlyXK2eUt4YhkvIfvN6AD1NXJpvEd1wjabpidvMJmkH4AgD8zXO1OMFDbqJyj7V1H0Vjwj4m/Ai8sINNsvA3h+312ySWV3TU7wB7VmIKbScZjA4xyeO9eufDj4baL4Lub/W4RNLqmoQxrdM0u9IwozsiHGF3c45PA54FaTaJrt0P+R2uFIPSC0hAH/fWTVeXwv4oX/j28f36Ec/vbKJ/8K9KvmeIxGHWHqVtF/i19TKCcZc8Kb+9f5nBfG7xXMZ7JtF8RXcFhDHL9pXS7qOK5jusDyhKGIwnqCMetVfD194Z1DxZpmv3OvS6priRQPe21jEJUa6SExHbKoztwWygOCa6XW/A/jG8mW4um8H+IZEGFbVNJXeB6AgHFNTVPGfh+ze3uvhrAbRgVaTQ7hAcH0UAEUU3T9moQs2vNL80jlrSqOd5Jx+V/1ML4x6L4g1rwteX/AJD6ZoNhC1wbZVAaQjnCoAOp7sRjk4Ncz8NdBubLw1fweCNJtrbXbS4gOoalZ3sM0l1FJEzDZLKuxcOBuQDp7mtm/wDH1zcTy6dcePrrw4JMgwaz4cDSAHjmUMEI+q5rovBfg3TotLe40vxgmuAkyJbWXk20DseoCpkDPTt712OtOlhfZVdFdNWTt8+/3mappVeejrffX9P8jk/HeuXHhPUJb3w/FJc+Kr+2K3Mv34IJGC+a0aAZJJUE7iVG3gAZrkvhN4JuNB8QQfFrxjqtxrOpS3hisrHT7hLi4nncEfvZN23IGfkBwBj6V6J8SdZ8GS+D9T8NOt14Y1e6VOL+ymAkKyK2wyAEOjbdp2kjB6Vk/DL/AIRC8tNcTXbbTpINTmhkTTrBZFhhMakCRW+Uh277ewq6de2CahC19G7ateTexUXOjWtKW+3ZHc2+u+NNf8WaRq3h9Jh4XuUiYiSOJYwnzCYTZPmLIDtCheDg13z+ItDh1qHRZdWsk1SdS0Vo1womcD0QnP6V4/4qvvH19ZReH/htos+lacieWkyxiPavs78D69ayPhF+ztfaR40tfG3jLX/tWqW05uIoLdmky+CNzyt8x69BxXnVcFh1Sc61RRa2itX8ztwuJdRtRTfm/wBDb/aw1mGbRtM8Hw6zeafe6nKZpEtQf31tGP3iswI2jLLjqTg8dcfO3grxVZp4gsPEVrrev2MXh1ovNd5mmMloG5QJuAwecjnA9a+x/iJ8PNB8ZTWN9qEL/wBoaaHNnMrlQCw+64H3lyASOv5nPj/gD4HXEkWrQfEbTdJsNMZkYf2bcbDO6sSXdv4VI/h9+1e7kmaZdQy6VKqve+XXt8gr0q0qqlE9F+P3iBrX4QzX+lyF5L97aG12cmQyuoUAfRqyPE8cfhWTwpca1vGmaBZgW9pCN8+pajINqQxIOXI5P/AvY1H4v8YaL4k1XS/D/gLSm8Vajo90J4xB8mnWsqoVRppsbcKTnauTkDjis7xDdzeAfEGn614ihm8a+O9SifyEiIitdPgUfOsKtnaCeN33mPoOK+fo05+zjRitW20uuu3pp1NqlOkpOpJnpPw70PVLZL3xB4iVF8QauyyXKRvuW0iUERWykcEICSSOCzM3cY7UdK5n4f8Aiqy8Z+FbXXrOGW3SUujwzAb4ZEYq6nHHBBGa6YdBXlVub2jU1Z9jqg01dBRRRWZQUUUUAFFFFABRRRQAGoZLhUYrgkipT1qm/wAtw2emaAJluOPmjI47c1IwMiDDYz7VUuHVl+VRnpVuH/VL9KAHKoVQo6CloooAKKKKACiiigAooooAKKKKACiiigAooooAKKKKACiiigAooooAKKKKACiiigAooooAKZI+CFHLHpRIx4C8saI02jnlj1NACbDs2sxz3rznxj8G/CviTxNJr15LqED3BQ3tvbz7IbrZ93ePoACR1xXpVIy5xWtKvUoy5qbsTOEZq0kfO/7RnxR8ReF/ENj4L8HmCyuBbLPPdPEH2A8JGgPA4HWuc+DY0z4u6nqdh4vshbeKdOjS4h1zSGNpdSRk7TvKcFg23rkEH2r0746/BmH4hahaaxpuqjStZt4vJMrxb45Y85AYDkEEnBFJ8Jfhja/CfQtX1q4vzqmrSwF7icrtURxqWEaDsMjJPU8elfSRxmAjlap0lav3679+3kee4Yj61zS/hkEnhj4u+GlVNB+I2m61bA7Uh8Q2uJMf3RJGRn6kU/8A4Sn47WIxd/DfQdSAH37PWNpbHswr56tIfEfxWvb3xLrGtXRZyXhgWdkjgT+FVUHjAxXsP7Jvi3Wrm+1vwRrV5LfjTY1uLS4kbc6xltpQseTyRj61pjMqqYbDuvUUZNWurWtf0sFHGwq1nSR0X/CwPi70/wCFOShicc6omM/X0pP+En+N19xa/DPRbEH+K71YHH1AFYX7THjfxNpOt2Oj+GfE1ro1vBAbnVJkw08QyNoYHopH51h/BH4meK9Z+JML6p4rsr/w/qxkRIplERgmAyscQ65Poe1KlldWeB+uxpw5bX+1f87XZpOrB1PZtnbQ6L8cdRk3S6v4S8Pgj5ja2rSyD/gRqLWPhbG1hLqnxG+JOt6haQqXnHmi2gUe4HBH1Ga9b1fUrLSNLuNQv5lhtoELyMx4AFfJ/wAUfEPiL4m6sIIYbhNGRwLSyUEeaezP6t6dhWGUUsVj6nu2hFbuy09Hv+Jx4+vh8HFKer7Fd/GWkXXiWDwf8D/AtnLfyuUGrX8JlIA+9IFboo67mx9Oa6zxN4v8e/DLX7PQVvoNbby473WtW1SX5ZmJwYolGFiUDgcZJr1H4HfDWw8BaAZHiSTWbxR9rnxyB1CL7D9TXivx9+GOpadL4r8SarqM0+i6pfwzRSQRtJPA2CPnX+4MEceor0sHWy/FY9Uaj/drS71cnfe/5I1aqQw6nGNm/wAD0f4DfE7xd4u8TalpXiOw09rYW5u7G8sm+UoWwIyCfmODnI9OlZ/xH/aI/wCEe8YXmhaJ4bXVYdOk8q9uXuPLAcfeCDBzjpzjmuZ/Z8+GWpyX/hHxZY30kGiacLh8TI0U87liPu9kP8qtfEr4A+J9Q8b3+reFdS09LHVZzPNDdEhoHb7+MfeHXHfmpq4fJo5pOFSVqdtLXtdf1ccp4p0E6a947nRY9Y+MGm2/iJvEN9ofhabi302wYLcTMp2uZpP4SGBAVfY5rd0K3+HOhzvocWrWMl2ZhbslxeB5fMIztJzndjFa/wAN/CcfgfwHYeGrW4+0SW6NvndceZKxLMxHpk18v3vw/wDHTfEQ2BsLD+2ZY31AL9nP2drneWWYzY2jkA468YrzMDh6GNnVh7XkhHVGtW8OWUo3kfRV58N1ju2vdB8VeINFuMg7Y7jzofoY3yCPyrbsNL1DSAl2JYbmccXCwx+Wso/vKuSFPsKh+IXiC88KfDXVvEHlRT3un2RkCqPkMmAM49MnP0r5dXxb8RNB0+38eP40ub6Z5BJPaSkGB1J+4E/hHOPascBl+JzCM3GW2nr5E1atDDNRe7Pqnx5a/wBveAdWtLT961xaOEXHJbGQMeuRXA/APxVpU0EOiJtW6ZCwHfgcj+dej2olks4NWs02C5hSaSBv9pQcfWvnf4peFfEXgrxzbfEPwNYzX2nxXInvtPiU+dASfnwvVkbJPHIz6VplvsalGrhakrN6r/EujMcXh5yxEK9P0Z6z+0fqui23wt1XS9X1ttHfVYza20saM7s/DYCrzjA59Aa+Pr3/AIRfwTb21rfWs97ezwmRo4CEEaHjv6jtX0X+0Z4W1L4peCvC3ivwQn9otauZxahtrPHKFz16MpGCPqK8N+JvgVbjVrOHVtSt9I1yCzi+2W8nzgKQSnI/iC9RX2XBTwtPDqnOo7ybcordW287GeZXdROWiL/w0j8JaJ8QfDnjqTXZdL0hXYhxEzEsQV8tiOi5PJPpX3DDcpJCkqENGwDKwPBB6GviMfC/xJ4k8G6Jpfgu0GpaW8kkM188gQRPvw5YdhkcYzXr/wAa/EviTw0fC3w48K6m+nySaePtGoAfvCkW2MBSeASeSa83ijDU8xxlNUal5u6afRLvpua4Oq6NFyqLQ+gvM/P0rnfGPjfwv4RtkuPEmt2WmpJnyxNJ8z/RepryP4A+NPFX/CfX3gXxRqj6ygs2u7W8cDzFKMoZGYfeB38ehGO9eFfGK8utc+N3iRtZlYNa3ZtrdG6RRIo2hR265PrmvFy7hupiMa8NUlZRV7915GlfMI08N7dI+1fCPizw74usTd+HdXtdRgRtrtC+Sh9x1Fee/FL4Trf3sniHwsI7fUiS89sTtjuD6jsre/Q18+/s5Xl1onx00e20lmMF/wCbb3MaH5ZY9jNuI/2SM/hX3AfunPA9qzzDD1cgxv7id01f5dmRGNHNcN763PmnTPHmpeGpTp2qW9xZXMfDRyqVP69fwrd0X46W1reImr28ktqSMSRj50+o7/SvX/EnhfQvEVsItb0u3vI+i+YmWX8eoryPxf8As6eHrwSTaPr1/pRwW2S4ljH4nkCuyhmOVY26xcHGT6o8v+zMfhpJ0anuo7TU4fBnxU0NTpurQS3EY3QTwMPPhb0KnnHqK8Z8a2fxK+H8omZLm5tIWzFe2ib0/wCBAcr7g1wHiz4ZN4RvzdW/xY0WG5jO5Psgl876fIcfgTWr4L+NnxM0Qvb3F/b+K9PhGHNxbEHb2zIOn416eCwNWhHmwklVp/yyVvuZpiadCq1Kt7s+6PWvhV+0X4Z1qWLRfFNxFpGqFgiTOcQTH/e/gPsa9P8AiD4O8P8AxB8LtpWqL5kT4ktrqFgJIHxxJG3r/MV8nC68TfGzVLu30HwH4TRYv9fcfZAgiz2Mp6t7YNdt4V+CPxi07SU02P4kf2LYg58iCSSXZ7A9v5V5ePyzDUKvOqipTX2b833WPTw1WXJyvXzPSPCnifxD4FuI/C3xM3T2QIi0/wASIpMFwvQJP18uTHGTwa9O0uw0u2VptNtLSFZvmZ7eJVD57kr1rwFv2c/E19byR6t8XdeuI5V2yIF3I4PYhjgipbD9nrxdotukXh/4wa9aCPhEZBsX2HPArzauHwc1zKvZ9dHZnVFz00PojPy187/tAzzeG/idputrkRXtqEJ7Fo2OR9cMD+FXo9B/aM8LHzLHxZofi+FOsN9CYpGH+9XB/HPx9ceIvB50fxz4Uv8Awj4msJRcWMkgMlrctgho1lHQlSeveurJsN7HGQkpKUXo7eflozizSgsVh3FaNan0z4E1Mav4R03UlIK3EIYGvFfE3x08VWfjPXNLsPClmun2EklrbSXdwY5Jpl6N6FTzgDnGK6D9lrW38SfA6K3huGjurR57NnHWNsnafyYGvnH4p+ANT8NaZoum+NtZjs71XneOVGadblNwy+f+eh6gehrvyfLcHLMK1HFW0dkn+enkVKpVhQg479T6z+BvjrVPHfhWbUNY0Y6Zf2t09tMikmOQgA71J5xzjnuDXnv7Sfi5rTVH0SNvnWFWIHX5s4Fbf7PvgjxR4d8Q6xrWq3Pl6VfWtvHZW/nFi+0Z81l/hbBHFeI+PPF2g6h+0nqN9rl1L/Y+l3igxQxmSS5eEACJFHUmTP5GlgMNQjmtWpQXNCKbSXTy+RzZhTq4nDRp7NvU+uPh7praP4J0fTHUB4LONXA/vbef1rZvLeG6haC6t4riFh80ciBlb6g8V4YPGfxw8arnwX4Ks/DGmkfu7zWnzKy9MiP8PSopPhP8ZNbXdr/xmuIA3LRafb7EH0rwHg1zOpWqxi2/Vr7rnqU17OCjFX0PU/Fvinw74H0xI2g/fv8AJZ6bYw5mnc9ESNf59BXFeF/AuueLfFMPjr4lRRpLbnOk6CrborEH+KQ9Gk6fSuRH7NGqf2k2pD4reIf7QddjXOwCQr6bs5xTv+FGfE/TXL6L8ZNRyv3VuFb9eTXVCjhaatTxCUnu2n+ApKT3joj2Lx94+8K+A9MN94l1aC0z/qodwMsp9FQck185698Z/EfxE1tbHwtpt2LMP+6toIy8kn+05HA+lZuvfBP4paXqd14k1C20bxhcKDJI925mcgdQiN/IU3w38efE1noU+l+GvB+gWl5EdryWtowMRH9+Ic5Hv0r3MsyqlTXtMKlWmut0or5bnm4+ft4OE24ryPXfAnwz1C4ePWviBcx+WmHWxMnyqR3kbpx6Vu+MvjL4P8PM1jp1ymqXinb5VscxpjjBbp+FfK19q/i74i3Zi8U/E+GxUtj7PNHJHAPbCcfnXpXgH9nm31OGOeT4iafeQcFl0yIMce+48UYrAUYVPaZnV+UU7fec8F7OlyYFavq9zp7j4xzXEbvJJsLdADwoqnpPhzxJ8SLxZfLksNKY5e7mXGR6Ip5J/SvTfB3wd8E+HSky2T6jcryJrxvMIPsvQV6IlvGqBEUKgGAFGAB6V52IzzD0LrAU7eb3M6OSV6tni53RjeDvDWleE9Ej0zSoVhhj+Z3P3pG/iZj3NYk3xf8AhxDrR0aXxdpS3ofyynncB+m3d0zWL+1Fq2paR8GNZn0t3ikl8q3klQ4ZI5HCuR6cHH418YR6dYNpG5ipYg5U989cj1q8i4febwnWrVLO5343MIYBRhGOh+j0c6yKrxsrqwyrK2QR65pWlx2FeA/s+eMNQ039mvUNc1Dzb0aEt39lLnmVIgSq5Pofl/CvN/8AhPvilYaanjybxc1xHv8AMl01kHkGPOSgTGV7jOc9686GQ16lSpTi17jt6+SOyeOpQUW+p7b+1PqOiN8Mbrw7quttpVxq5WO02IXaVkZWZCF52kAAntuFfJt/N4X8G+Vpt5Z3F9eSxAz+ThVRW6DnrxjI6V9BftI+CfEnxA03wn4w8K6e13Lbwt51nvCuEmCtuGfQgg+2K8S+Jnge3u/FHl32rW+l6xDDEmowSDeqttBGCOpxj24r73g54WlhlSnUd5NuSW6a203PNzBy9onNWib3wgi8LeGPijofi+TXm07TbhHEOYmxKZFKBHI4UA8n3Ar7E8Q6nbaNodzqN0yeRCm58njnj+tfHSfCnxL4o0XwxY+ErNbrQHwp1JpABHtc+aXXrkMGwK9X/aK1PXtUfSPhb4Js57++ZY5tQmziO2iAwnmv0GSMnvgV4nEcMNjcfTlGrfdS/upPr5m+G9rHDySWvQ0PhTNb+Ifize6zZRZt7WzYFgONzkAD8g1et6tPJO7WFjgPgCWX/nkD2+tcf8JfCf8AwifheLRrCTz7qRvNv77HEkmMEL7DoK479ovxLr2iXugeDPDeoSaUdVDzXd8v+s2qwG1W7Hk5P0rwMTFY/HKFF6bL0XVhhaP1TCP2m71Z32qeCdR1B/s8Hii80nTed8OnxKs0xxyXlbJ/BR+NQw2HgXwUv2PVNZQSzRPJ/wATO93SOqj5m5rzL4D+J/FOl/E5/A2r61Nrlnc2j3EMkzbnhdBnhv7pH64rM/aY8L+KLzxp/bght/scsttZ2Usdo08vl4JeN1AyMsxOehzjtW9LLpfXfqlaryq17rr/AMOaqdOdJVacbnq9/wDDXTNQKa14V8T6tolzL+8huLG58yBgRkExt8riuD8YfHbX/Beo/wDCK3mgWmta7YbRf3UU5it3UjcjKMEhihBIPANeofBbRta8P+ArXRdchtYJbSWVLeK3OVSDeTGCe5wa8u+NfwR8Q+IfHFx4q8JXtkHv1QXlvdMV2uqhd6kdQQBxWeXywc8a6eNleCvr/wAFalVo1YUebDrU6/8A4W8uqfBS+8d+H9KaW/t8wmwlcApMGCkEjqBndxyRXlMfx2+J0MNkHsPDt7dW8hOp20DESSIWAUKN37sgHk8811GofAnWLb4ZaH4e0nWLd9VtNXGpXZl3LBMzDDAAc4UYxnrzXj3hPwCdX+JGu6Tocl6NZeK5Qx3dsyQwno29u4Pb6ivdynB5POlWlNp2bte+i2XXYyrTxEeVbHqnxkh8b+CYF8VaTHF4r8H3AWW+0jVY/tDafu5JSTlgnPXJxVX4baf8Ivid+88PNqfhDxEq7pLS3uzG6+6f3x9DXuHw48MSeG/h1o/hXVJl1B7W0+zzuw3LLnOQQeqjOOfSvnL4tfCibwf4rTU/Dfnw2UshltJImw9tIOSgP6j24rzstqUcU5YXn5J68sltJLutjLMXHDwVZxuuvkety+Avilpa+VoXxMW/t1+7Bq9kr4A7bl5/M1BDN8dtIPHhjwfqyj/n3uTbFvwOa0Pgf8SJfEdv/Yev7YtbgXh8bRcoP4h/tetb/wAbfEd94a+HmoahpN1Z22qOqxWJuWwHlY4wB3bGcCvNmsVDE/Vq0IuV+2j89LHRQlQr0/bU3ocq3jz4xQfJL8IY5W9YNVVgf0pR47+MkzbLX4QRIccfadYRAPrxXhcPxQ+I6vb6fZ+P0utV02R5bmKWFVWcZG5XbGNq9PbJr63t9dtZPBH/AAkccsF1Atg12Wt23RvtQs20+nBrszXLp5bye1pQ97a3N/mbUaqqp8r2POpbr4+aoyrJD4L8LI/AaWd7tx9MYGabqHwrFxp9zrXxM8Za34ritIXuXslb7LZhUXcR5aff6fxGvn21t/EnxSur3xPrOtXPmuWkihSdkSFD91VUHAwMfjXsH7K3ifVdWXxB4B8RXMmpwWEKtbyzHc3kPlGjY9xnpnnmtsZlVfC4d1otK1rpLVejepjRxtOrVdM8p034zeONNZdQ8PW+kaXoUDgxaNDaqIhH2Ukc7+AC3rX0pqPhbw/8XvCXh7xJPJf6bcNbCa3uLSTZNEsg+eMkg5Ga8wu/2XGbW2S18WtFoDSFvs7W+6ZVP8AbOCO2TzX0boGm2ej6LZ6Vp8YitLSFYYUHZVGBWWc47L5eznl+klu/kGEo1/fjX1j0Kfg7w1pnhTw/a6HpCNHaWykLvO5mYnLMx7kk5raoor5mUnJuUt2eikkrIKKKKkYUUUUAFFFFABQSAMmgnAyajAMh3Nwo6D1oAF3OQx4HYetPKqewpaKAE2r/AHR+VAZc7e9LTXUN9fWgB1FRhyrbX/OpKACiiigAooooAKKKKACiiigAooooAKKKKACiiigAooooAKKKKACiiigAooooAKZI2PlXljQ7Y+VeWPaiNNvJ5Y9TQAIm3kklj1NPoooAKKKKAEZc1XvbeO4gkt5lDxSoyOp/iBGCPyzVk00qCc80utxWPkrXfgp8SfCur3Vt4K+zalo08jGAtc+TJCpOQjgjBAzjIr1f9nv4Y3fgO11DUtfuILjX9UKiXySTHFGvIjUkc88k166UBOcmkaNWXaeRXr4rO8XiqHsZtW0v527nPTwlKnP2iWp4H8cvhE2o6j4i8aWX2rU5L3T44Z9JjUbpGUqNyN2wo3Y9Vrl/gr8GP7XstI1a+tdT0Gz03VDdrZ3SjzroqAVYnqo3du4r6h27eGyR61W1S7h03Tbq/mI8m3heaQn+6qkn+Vb0uIsbDDfVYvTZemxM8LSc/aM8T+N/iBte8Ww+DrabFpaMkt7jo7nkIfYAjj1Nd98PPCGm2Fnb3gjRpOoOOlfKOkeLJLvxDca3cSb5bm4eZye+45r6n+BniD/hIPDs824kRT+X9OM17ec4Ctl2XwhB2Wl/O58xl1eGKzCTqq/Y9BMSnnvjFJLbxyxtHKA6MMMrDII96lor4daan2REsKqMJ8q8YAGAPpTvLHqafRR1uAzyxjFHlLnOTmn0UAU9V02z1TTrjTr+FZ7S5jaKaNxkOpGCK8Xt/wBnjwbpOpDUr7WdWu9Is3+0Lp07r5KgZOCcZZenGe1e6VmeJNPXVdHvdLZti3VtJCW9Nykf/X/CuvC4urh7xpzcU9zOpSjPVq7R8leK/wBovx1qetzSeDY7LTdHici2WW2EskyDozbumewGMCvYfgR8Qk+KGkXi39qmn6/ppVbjyDhZEbO2RR2HBBHrnHWvk7WdN1rwDqM+ga9p81vNGxjjkaMiO4A6PG3RgRzgc17b+zzZ3vw48FeKfid4qs57SCW3RLS1ddk0yAkg7SMjcxAXPXk9MV9znGXZdTwEZYe3tHbltu79zw8JXxUsRJVV7p9FwzXOmKIri2UwDO14lC4z7CuD+JPwn8CfEjWIdWv7y9sdSSMRNLazeWZEHRWB4OMnnrXjUnxn+Md4za/bpplvpwYuLA2gaPb/AHWkPzZx3zXvnwv17RviZ4ItvEEdl9juCzQ3MStzDMhwyj27j2Ir56pg8blDWIvyPvF/menCvCveMdTpfBXhjRfCPhq00DQoPIsbZSEVmLMxJyxJ7knmue+Lvwx0r4hW1m895c6dqdiSbS9gxuQHqpB4K9OK1bjwvcp81jq1xB7N/wDWxVGfQvGCj/R9eB/3navNpTaq+2jV97e73HOcrckoXRn/AAl+FOmeAZ7zUjqV1rGtXiCOa9uAFIjBzsVRwozyfXA9KwvjH8CdH8ea1/wkFlqkuiau6BJpkjDxzgdCy+o9RW/c+HviC5OPEEaD1WRgR+S1geIvDus2di174o+IFtptmPvSXNyyp+bMoP8AWu2jUqxxH1lYj3++7+45J1fc9mqLa/APhF8JfCvwtuZtc1DW4tQ1l4/K+13DLGsSdxGvbPcnmuo1n4qeCtNDNJqy3Lp0jtVMn69P1rzzwx4N8E+KJN6eMrvVVJ+VoY2SN/o7KQT9DTfGdv4A8HXkej6H4ZPinxLIdkVq7mQIx6GQk4Hrj2OSOtbThRxVdzrzlOT3srfnsc08RjKULRjGC9bj9c+N+vaxM9n4L8OSynOFmaNpn+u1RgfiayR4B+LfjqQTeJtak060c5Mckvb2jj4H4ms/wb4p/tLxBFB4u8Qa5ZWj3RtYo9AjFnpcL5wIzKh82TnI3EgfoT9Aapead4L8N3OoXN1eNbW6bsXFy8zk9lBYk5JwMVriMQ8DKNLD0kpPZ7v72TSw3toupXqtpfKx5Drfw/8Ahb8LtB/tfxLHLrl+3ywQzN807/3VjHAHueleSWen+NPjT4sj0GxEOg+H4mDy2tlHsgtos8Fsf6xyOmevXgCu1n0bX/iRr8mt6mrFnO2CAZKwJnhAP5+pr3z4aeDbDwf4eWxtox50h33EgGC7+v4dq7sRi1l1DmqT568tu0fToZYCpLE1/wB3C1Nde5558Ttc034A/CbT9O8H6NG9xPN9ltFk6GTGWkkb+JuPxrzHR/jV8XpPCOpefb2dzqUjobG8WzCiJOfMynQ/w4/HNb37SfjbUZvihZ/D1kt49GSCK4m8yAO0zuxwQSDtxjtg8nmvnbxn4o8S2vja6ihvLi2+zXBjt7eNiFCj7oC988c+9fQcOcP0sXhFLEUk5y9/mk+l9DuxWJqRqclJ7H1Z+zL8X/EHjXUtR8M+KbOI6rYwi4S4hj2CVCcEFeitn9K95RwyKc8H8818eeBvHGr+EfijoNjaW1t9n12aGHUbYQru3SAfMHxn5Tz1xjPFfXGqx3bWFz/Z7Kl20LiIt037Tt/XFfF8UZfDC41SpxUITSaX4P8AE7sHWdWleW5zni74gaN4fvhpa+ZqOrEZWzthuZf949F/H8q8/wDE/ijxz4oil0aP4S2mqWMqlXjvrkbMH3xx9RzXlvwU8KfE6L4opH4k0PU7b/SHmvr+dcxuBySrZO4ntjkV9HeKviV4J8La/Z+Hta1qG21C85SEIzlVzwzkAhB7kiivhKODnGnh17WTV766fcclJ4irUlKq+WKf3njngXT/ABJ8DdTn1PVNFtrLwRrNyi3kMF4bltKkI2rKWKg+V0B9OK+ibmy03Ukha6tLW7RSJImkRXAOBgqT/SuV8L+M/A/xOsNU0rSb+LUoYw1vfW0sTI2xgV5VgMqex6HFZvwYmuNDg1nwDqlw7v4ZmAs5pWyZNPkBaFiT124ZCf8AYrgx061aTqVY8tSNr9G10Z6NOyVlqi78W/GVz4atLLR/D9kupeKNZYwa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o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J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XP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wpQpR5YIqarJDDY3E0+PLRcmvmH4n6pFZ65DqWmvsuLe4WZGXqGU5H6D/PNe+/Fy9/s34b69f7seTZu2f0r4g1vxK1wpaSYs2O5r6/g7ALEc8m9Nj5biSpU54QhE+u/FGiv8TvBXh3xDompJp+o2zLe2Urx74w5Xa6Mv5jOa5OGSH4cTarZa/Y3PizW9bh+36v9jhRIYbWPKA4c5PVvc8+lX/2OtaOr/CuS3di5sNQlhXJ6KcMB+ZNd54+8C+HfEzJqGrW101xawOu62uHiaWLqYmKnJUkdP8TXg1qn1TETwlT4E3/wD2lQdSnGql71jmNJ0xfC9rB4g8NM02j3kazi2c4DIwBHXo2D+Nafj7/hXfibwBLqviu3s7nR0XPmvHmWF87cJgblfdwAOc1j/DXxXf8AjCyn0O80vT7OyexWSzFpMZGtU3FFjlUjhxgHjtmvB/GWp3mj69qPhfVbpLKBr+OWXzVLxwyo2Y5WA5KnjOB056jNd2FwM8dUalK1SGum7X+Z588Q8HyqEbwlp6M7z4ceNtV8M3Rt9H1S/wDFPhaOQJ5d6jLe2QOdoYPhugOM8NjAwa9rm8Q6xf2CXXhLR7LUUkXIlvb42yk/3cBHYEdwQPxrzDSPO8E6pdaz4phHiDV/EduixWehwGSNbaEZMh3YzneO2BgCtu88RWvhqGx8T6IfO0bUYUnaIcebGQOQP74/+tWGLowxM06Ude/fv/w/U1pV6uHTlVenXyLGq/FfxH4XnB8cfDfUdPsN206hpt4l9AO2W4Rl/ECu38K+LvD/AIqtDcaHqUN2APnVflkjP+0h+ZfxFeQ/EHxprHijxpbeH/DXiiHQtJOmLe/agqFrlm3fLlgRgYxtxyQQai+DvhgeJPDv/CR2bCw1e0vZrV7izXyo59hGJEUfKM55UfLnPFTPLKUcOqlZckvv+9dPkaSzCpKv7OiuZf1see/ErTta+GHxV1nW7rT5ZtG1W7kura8RC0YaQ7mR26KwJPU9xjNa/wAAtF1rxr8W7Xxw1hNaaPpiyMk8iFRPKylQqZHzAZJJGRXt2m+NV0+/TRfFflxSOQkd0eI5G9GH8JPr0+ld9bhdg2gBccbTxXRis5xFLC/V5wV2rc3dFYfD4evV9tF6rp2A28EqjfGrAdMjNSGNcY6U5QAOKWvl3qrM9eyADAooooGFIVBGDS0UARfNGe5X9akBz0waMcUwqyfMnTuKAJKbJ92hWDdPxpWGRigD85vihd6novjzXdK1NHiuIb2UsGB5UuSrD/ZIPWvSf2HhfXfxU1S5G77PDpbLL6Al12j+tfTnxE+GHgrx8sZ8SaOlxcRDbHcxuY5lHpuXqPY5FW/hz8P/AAv4A0p9N8M6f9lilffM7OXeVuxZj1r7bF8VUsRlf1Xkam1by9Ty6GXRo1nUidQo60uKUUV8RY9QTFLRRTAKKKKACiiigAooooAKRjtGSQBQTgZbgUxR5h3MML2BoARf3h3HIXsKloFFABRRRQAUUUUAFFFFABRRRQAVG6c70+9/OpKKAGJJu+Xow6in010DDvnsRTVcq21zg9j2NAElFFFAER3RepX9akVgwyDkUuKjKshzH07igCSimo4bp1706gAooooAKKKKACiiigAoNMmJCj0JGfpTHaRRt4PoKAHGRv4V4z1JxULbduyTeOScDvT/AJN3zn5cDaD0pNpKoO+eDjtQAqEAqVZircYPap6YqnduZtxHTin0AFFFFABRRRQAUUUUAFFFFABRRRQAYoxRRQAYpjRgncvDetPoosAxJCTtYYb+dPprqGHv60wMVIV+nZqAJaKKKACiiigAooooAK4f4xfEbRvhv4ZfVtUbzbiQmOztEP7y4kxwB6AdSewruK+Xf2pvhL8QPHHxL03UtESO80p7ZLZd0oUWTbiXdgexB6jnjFejlVDD18TGOJlyw6/5GdWUlB8q1MD4XyeJvi94/OqahOTHEQ88i8xW8eciNPc9P1Net/F/xDqvhW50DQdG1i38PafcQyyS6jLD5nzR4CxjPALZJ5644rqPBfg2L4d/DKTR/DVstxqENpJKCwAN1c7SQSfQtgewxXFfBy913xBq9xa+JGvda01bNJrj+17BVW3vd2DHHkcjGf8AGvWxePp4mq504pUoaKL6+Z48MHDDtxTfPLr+hyvxGvvBw+E1h8TPGfh63l8TX0YhgjV3iW9lUkI7oDymBuPtxnmuR+AsF9rlzrHjjULea+ttHhe5kRVx9onC/LGB2AA7dAAK7f8Aax+FvjXx1qeg3vheGK6s7OBrc2ZkEflOzf6wDpjGAfQLXr/wg8D2ngPwBp/huPbJLHHvu5Mf62VvvH6dgPStlmVHDZZ7sr1Ju1v5Y+XY2q5f7aoubZfizhfCdppfxWvLzUPEFkI7myWGKSTSr5/s15Ew8xYZMAbth6j396+a/E8viD4rftDXOlxRyQzPftYQxFcC0tomILY7AAFufUV98WVlaWkZjtLWG2QsW2xIEBJ6nA71Ug8O6FBrUuswaRZRalKuyS6SFRIy+hbrXn4DO1hKk6kY9LR/u+h1PCpxs+u/mO8O6TZaPolpo9hGI7S1hWKNQP4QMc+5Oc1Z07TbDTkeOws4LVJGLusMSoGY9ScDrVlVxjk06vEc5Su5Pc6lFKy7Ecg2r1r4f+PfwX8bWvxM1PUvDmh3urabqdwbiKS1XeYi3LKwHTB719xsu7Hsc03avUDnrXpZTm1bK6zqUuujIq0Y1Ekz52/ZX+Deu+Db2fxX4s2wajLAYbazVgxhQn5mcjjJwOB71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55APU+nHIPWuc/aL+AviTXviKmv+CbSCWDUyGvVaURi3mHWT3DdeO/1r6DvNKubfwXFJJZ2mqeIdO0wLBcSwqzPcrF95SRkZcfrXtZpmGFrOliIa8y1i9k+5z0sC6VJ007NdVucn8a/B954k8If2ppsGdSiiEklsP8AlqMAlR7ivLfgN8cv7I1iDwb4uuj9ilcRWV9MeYX6CKQ+meAT06V6L8Cta8ValrV9Fq13qt/YrZpJcPqFr5Jt73dhoo+BuXHP4CvOf2mPgHq2seIx4m8C6es5vmK31kGCbZD/AMtVzxg/xenWs8DXw84vL8c1y2vGXZ9jOGG/eLFUtHs13PqqBtybuDn0p9c38L9L1fRfh/omk69eLeanaWiQ3MynIZgMde+OBnvjNdJXyk4qMmk7ntq/UKKKKkAooooAKKKKAGMn8ScN+lCuG+U/KfSn010DD0PrQAuKXFRhyp2v+B9akFKwBRRRTAKKKKACiiigAooooAKQnAJY8UE4GTUYBkOW4XsKAADzDubhewqWiigAooooAKKKKACiiigAooooAKKKKACiiigApGVWGGGaWigCPJjwGyV9fSng8UEcVGYyPuSbR6UAS0UUUAMdP4l4b1oR93ysMN6U+muisPQ+tADhRUYfaQr8eh9akoAKKKZKxUDGBngE9KAH0jsFBY9BUYlx8rD5/QUkr/J8ylcEfjQAjszDDFUB7HrSAnISQjcPut2NOyoZty5B6HGaFXcyhhnA70ANXzAwT5Vz0HXFSouCWLEk0qoo5A5p1ABRRRQAUUUUAFFFFABRRRQAUUUUAFFFFABRRRQAUUUUAFIVB680tFAER3RnP3k/lUikMAQcg0pFRlWU7o+R/doAkopqOG9vY9RTqACiiigApCoNLSMwUZPShq4DGRAOeAKaqBzubIXPA/rSqpkbe2QOwqWgBghT3P404KKWigBNozRilooAMUUUUAFFFFAAKKKKACiiigAooooAKKKKACiiigApjoG5HDetPooAYj87W4an011DDn8DTAxU7X6dmoAlooFFABRUcjMGVV4z3pBKT8oX5x1FAD3O0E/kKifLHmRVPYUrvynmAqc035gpTYWJPUDj60ACszHDYDj16NSp5m4ruGB+OKVFVnPfAxUqqq/dGKAEVFXPXJPJp2KKKAAjim7Fp1FADRGuQcdKPLXninUUANCKOlGxadRQAiqFGBS0UUAFFFFABRRRQAUUUUAFFFFACMoI5qMExfeOU9fSpaCKAAHIoqMhozleV9O9ORgwyDkUAOooooAKKKKACkJ2jJ6CgnGSeB61GAZCGbIX0oAADK245C9h61LRRQAUUUUAFFFFABRRRQAUUUUAFFFFABRRRQAUUUUAFFFFABRgUUUAFFFFABRRRQAjKGGDzSRqy5BOR2oooAdUc7IAFfnd0FFFAEcbbw4H31GAaVQdhYMWU9QaKKAET5mAjkZR3WpkUKOMnPcmiigB1FFFABRRRQAUUUUAFFFFABRRRQAUUUUAFFFFABRRRQAUUUUAFFFFABRRRQAyRM/MvDetET7wexBwaKKAH0UUUAITgE+lRoPMIc/d7CiigCWiiigAooooAKKKKACiiigAooooAKKKKACiiigAooooAKKKKACiiigAooooAKRgCMGiigBI12gjJI96dRRQBFMyk7fmyfSmjLK3Zwfm+lFFACgfLlTuTuG7UyLbI2EZ/Lx0zjFFFAFhQAMCloooAKKKKACiiigAooooAKKKKACiiigAooooAKKKKACiiigAooooAKKKKACo3TncnDfzoooAdE25c9+49KdRRQAUdqKKAIl/enJ+6DwKl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bd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ghVS2SM9FJOQOtGS5DiMdKMpXjTd7NK7djXEYmnR93ds+ztMttCu7GK906KzubeZQ0cqYdXB6EGs/xr4p8KeCNJGoeILy1sLdm8uMbMs7f3VUck181eFvjA/wAM/BWh2OiadFrGgmSSaSaSRlkVHcnZGOgK9Oa6X9plZJtf8H+NpLaa+8NC0YMyRlxE0m1lZgOgK1hUyCrRxkaeIk1CTdn3t+T9RLEwdJzpxu0e0+BvGPg/x1p8tz4dvba+WE7Zo2Ta8ZIyNykZGaxfib4x+GngsRReKfsYuZwWjto7YSzMo6ttUZxXln7M1tNqvxW1bxRo9hNZ6ANONs8jKQk0hdSqrnhtu1zntu968k+Lstxe/G/xS2uM/mR3vlJu52xBRsC+2Dn6114DIqeIzF4dVGopX0evocuJxKp4X2sqep9L+EIfhD8TbOebw8sbSxY86JN0M0eehZD2/CotW+Ben+YbjQdcvbCUfd3YPP8AvDBFfP37PUlza/H3Ql0cttn81LkJ0aHYxbd7ZwR6EV9xgBfmOB9axzpYjJsV7GjVbja6vqTh8JhsbSVSVOzPnHXdB+LXhqLbKkPibT4jkJPEt2mP91xuX9aveFPjvY6WU0zxD4XGkKvBNjGFQH3jwCPwr36aSKOMySSLGgGSzEAAeua8q+JXjb4OxRy2/iW403UpAPmjhg86Qf8AAlH9axoY6njvcrYfmfeGj+5aA8FUwutKrZdmZXj/AEXwb8XNHGpeFtesYtdgT9y7OFLj/nlKp5HPfqK8h+HfxI1z4QeN5NB8Z2N3a6bcShbmJwf3Z6edGejDpnHUc9RWF428SfBv7W1z4ei8W6ZKDlXRF2fhuOQPxqlpH/Ce+P7U6Npumav4i0zkxPqFrlY/QrI3I/AmvpsLguXDSoVpfun0no15pnLyr2yrcnvLrHqfRv7Sek+JPGPwws73wDdNeok63kkFpIP9NhwcBSOuDg474rwLSbTx5eeFL7xC/gq4lk0to4fNmsf9IO4kEqDywXAz6Zro/hvr/wAUvgvaz6fqvg/Vb3QT8ywS/dgPcxuM8H0Nd9p37VXguQ/8TLRdZsWBwxULKAfTINYYWtj8roOhhqcasL3Ulv5o9CpGhiHzTumUv2RdB8fR6tq/iTxFFeafpd3EqwWlxkebJuyZAh6DHGe9fR56bcdP5141b/tNfCOUANrdzCT2ktGz+lLc/tNfCWFSF1q7nbskVmzN+VfM5rDHZhipYiVFxb6JOx30lTpQ5UzR8Q/CmG18RP4l8Htb2F5IxkmtZFPku395cfdP6VTu9d+Nml3fy+D9L1W1AyQL5I+PZiePxFZD/tCy60fs3gb4c+J9enfhJJLcwRfiWrjPjPcfFy58B3mteOdXt/DWny4htND0pszXEr/dWWXsvBJA5rooUsVXlGjieXsubV/K2pxSw1GnJ1YNpv7jqbjxt4p+LF3c/D3RtN/sYRtt8Q6rbXaXCW0B+9DE68GVwCvsMmvdND0yx0bRrTSNNt1t7O0hWGKJeiIBgD34714p+x7osXhn4MXGrXKhWvrma6lIXnYg2j68KTXmPxQ+NVx4psdG1S21jVvCdv5kvkQ2rB2mwRtlcjsBxt96r+x6uNxUsLhF7kHa/mdH1iFOmpy1ue7/ABY8Pa5Ya1afEjwZbmfW9NhMN/YKcDU7PO4x/wDXROqH14rm9G+Lfjjxlp/2rwL4Hs7qDJWR59Vi82BgcEPEOQR710Hwf+J6+M9b1Lw1cWMkN5ptvDMLgsGW6jYY34H3Tnt7185XXhvUvDv7SmsaRo/iK58Nz3t67WV5CMx+ZIN6LIv8SEsw9uKWDy9uVShiEueCur9vkTWrQ5FLmspHv9x4e+JHjTTxp/ihdM0yBv8AWFCJXx32gcZ+prvfh/4P0fwTo503SLfYjtvmmbl5n/vMa8qHj/4x+CV8nxn8Pl8RWcf/ADEtEflh6tGeh4NWbT9p34dD93rFtrujzfxJdaew2/jXLXpY2tT9nBJw7R1X4ak4fDUqM3Nu8n1Z2vx80PxH4i+FuraX4UuWg1ORFaPY+0yqGBaPP+0AR+NfKnhPSviFqVlqFveeCbiebSLYzH7ZafNuBA2R574JOB6V9BH9pT4Rqu8eIJSn937K+ao6h+1H8MIh/ocmq375wFjtMc/UmvUyfG5ll1CVCnh+bmd7tbFYmhQrPmkzgP2ZdF+IuqfE4+J9Qtb7SdEggeOdLhSi3JK4VAh64657V6r+0L8XtN+HWj/2dayxT+IbyPNvDkEQr/z1f0A7DufxriLz9pa71oS2fgnwPqF1fFSsbzMG2N2JVefwNeUv4B+LS6jdeNtS8K6jqGoSuJHmuoElkU9QyxE8AdvT0ruqYSeYY76zj4xpqytG6VzCVSFKm6dFNnV/CP4fa141kHibxhPLpmgO/myTXT+XLenOTjd0GerflXsXiD4yfD/wnaJpOht/aDWyBI4bFR5cYHAG88V8rTeL7W+1Dy/iFqfi5pwQHthEAQPTa+APwFewfDTxd+z5YmEHS9Rgucj99qls0oBHuOP0q8zwdStNVMRGU4raMPhS9d/wPNw8PYJqilFvdy3LMvjLxj421LzfC3gjT7eTqLoWKSyg/wB7zWUBf1rp7H4SeNtexceMPFUyhx80IkMp/EZCflXrXhfXPDWsWSN4d1KxuoAuQls4G0f7o6flW9uHrXzdbN50r06FJU15q7+9nbDKo1/erVHP52X4HmGl/B7wXpEPn3rXFz5YzI802xMDkk7ccfjXK23xU+Aul61/ZkD2/wArbftQsmkgBzj/AFhyMZ710X7Vk2oW/wAEtaOntIA5ijuWTqIWkAf8OgPtmvjaCHTzpB6B8ABR/COwr3MgyuecUZVcRWlpokmc+NlQwDjGFJO5+hdhFo09lFfWMdk1tKgkjliVdjKRkNnHSuKtPjB8MLnxENAh160e7aTyQ3lERO+cbRJjaTmvPvgDba9rn7L2s6VazSLcSx31rpjsTkKQQoU+mSQPwrxJjbX3heHwdY+HrxfExkEKweUwkSXjg8cAHnd7V5uEyalUnWhVqu8Hbf8AFnfUruCg40/iPu17KxlHz2sDg+qA1yPi/W/h34au4rbxBrmmaTcTjMSS3Gxj7gVxnxi+KV78K/DnhrSILGHU9fvIVRhK5WNVjVQzHHJJYgD8TXz/APFrWvCeqeMpNe8TfaU1LUIYWktol8wWwCgYz6ZBIHXmtck4cxGNkp1HJU3ezWrdvLsXiMTTpO3LqfZdpbzR2yXWk6gl1buodPmyrqRkEEdeKllu4b+0n07UYzD9oiaJ1Y8FWUg8/Svmfw18Zn+HHh/wvodlpsepeHAgEl35p80K7EjYOmEyBg+hruvj14j8WeB9c0rxjo7f2z4W1HbDe6fL0ibGVeNuq7l/Akc1y4rJcVRrxp1F8TfK9r2/UuOIpzpuontueBeK/h9448Ba3PpTaHf39pvItLy1gaVJkPTGOAxHUdq9g/Z38Nf8K00vVvH3xEuItAW+RLe3gunw6RglssP7zE9PQV7D4E8VWuueGrXXdMle40y4HIP+tgb+JGHYg8V5N+1pDJ/a/hPXLuGS68N2/mrOVBZIpWK7S2OmRkAn0NenPOMVmPLl1e0U9G+rt+Rx08LQoN4qkrtntfgnxr4X8YWUk/hzWbbUFhIEojb5kJ/vL1HeujLKBywAr5Y/Z2VNU+NdzrXhi2ki0OHT3ivZAuI5GONi56Mc8/TNdN8ePixr3hrxC2iaZbXenLaXVvm6W3E32tXUsVC9lzkZ74rx62RyljnhcM76X16ep20sVeiqlRWPoLcPWjIA5rlPhp4nn8XeGE1e40yXT3NxLEI2OQwRiA6n0PWuM+LHxx0LwJ4hGgDS7zWNQRVe5W3dVWAMMrkt1YjnAry6WX4mtiHQhC810R0Tqwpw5pPQ9d3Lz8woLLzzXkup/HDwvb+BNK8WWtteXqapeCxjs0wJVlH31bPGVHPvkV5P4Y+Mutaf4/1i91HxTNrtnCk8kmjxwqgUfwiJj0245r0MJw/jsVCdSMfhv+HQyni6UGtdz6yzyORio7m4hggaaV1VF5JJrF8D+IrHxb4T07xFpqutpfwiVFcYYZ4IPuCCK8R+OnxchTWH8P6Lco8No2LmYN8rSD+EH0H865svy2tjMS6EVqt/IzxuMjhaLqb32Re+Nmq2NwzwWah5JDtRU5LMegHvmur0O78PfB34Z2DeI7j7M9zMPN8uMu8lxJztAHXAwPYLmuc+BvgfUNSuYfGXimGQY+bT7aVcEf8ATRgf0+tdN+0h4fh1f4cy3/8AZt1qF7o8q31nFbPhzIvBOO4wTkele3i6tCVSll3P7ierXc8rLcLU5p4yorSeyOC0H4163D4+1P8A4SC40X/hHIFlcwWilrqBB9xuDli3pgYzXu/hnXdM8RaBZ69o9ytxY3kIlilxjKn1z0xzkHoRXwZbWNtb358RWOl67d3GsNJDbWv2VgGkYgOA2OcZ7+vtX2xoPhODRfhYnhXRVmtQmmyW8PmvudXkRuWPrubNbcT5ZgsL7J4fRvTpay3f3npYStVnfmR5T4t/aTjtdduLLwn4XbW7S1YpJePP5KSEddgwcj3PFem/CL4kaR8RdCmvdOhktLu1cR3dnKBvhcjI5HUHsa+Tfh5rWneGbPUNI16x8q/ty8U0Uq4ZGBwev0zXqX7Hlpc3HibxT4ogjaPSZ0jtoX/hkkDFiV7HAOKrNslwdHAupBNPSzvv8jDC42tOu4yWh9KB9q7i271+vSpFLkdBjnIHWvMb740eCrHW20+Se5eFX8uS6ji3wI2cZz6DHX2r0i2kimiSaKRWSUB45EbIYHoRXyVXD1aVnONkz1IVIzvysfEx2rgHcvGCe1Kw5I/icjgdqJFZgAy5PZh2+tSIgUcD8axLHbRnOBmloooAKKKKACiiigAooooAKKKKACiiigAooooAKKKKACiiigAooooAKKKKACiiigAoNFIaAGbmxuwAKTew5+U0hG6Ic9OtEQ+YntigB+Sy/L1/lSooUep7mki+6fqafQACiiigAooooAKKKKACiiigAooooAa/bnFYOs+MvCuj61baNqmvafZ6hc48q3lmCs2en0z71uzEADOPxr55+KXwl8Ta1421u/046VNp2tmJpry8crNZBECsFGDuHy5AyMZOa68FQo16jjVnyqxlWnKEOaKuc7+1r4V8QL4+sfF1tpl3qmlvZrbOIImk8h1J4ZQCQrZzn1qT9luxl8KS6/468VyJ4c0W5t0t4DqDeR5zK+4sFbBwOg9dxr0HVfH+qarbro3w9S3mtbdo7O58TaojGzSTIQCJetzIWwOPlB7mpYPhr4N0W5j8Q/ELWD4k1d3Cpd61OojD44SGLIRfYAZ+te882qyy9YGotOllq7f1/wAA5FhIRxH1i+pzPjPxd8KvGep/aNP+G+p+O71eBdWullYiP+ur4Bra03xR8VIbGOz8N/BW10izjG2GO71ONAg/3YxxVnwB8YtP1LW77TNS8NP4X022jaS3vrqdEhdVbbg8AIT2BJr0XxT4m0Hwv4cm17XNShtdNhAJmILA5+6FAyWY9sVw4hVaElQnRb7Xbf3Wdjpp8kveTPN5Nd+PM0ZE3w58JunXY2puf5jnmiPxf8YbJ2e7+ElrcAkF2stTXcfru6mubl/aP/t/VP7M8D+Grm5dn2pNdA7n9xEnOPcn8K9I0u08banpqyatrSaXPIhYRRRruUd/fAraeFqYdJ4inGN+jbv9ydzjljI87jSTb8v+CYKfGe6sXC+Ivhv4r0r1ZIBcAfitVfEPi74P/E7SDo2saxFDL/yy+1I0E8D+qsRhT7ZrmPC2ra/4h8TWlkPGPi7TrTUnlTS72QQPDdGMEsCjKcZAOM56V3eq6BpMMX2L4jt4f1y3KZjvpLVLe4X2ZF4PsyY9x3pVKVLD1VZNS6crf6r9SI1nXp8zty+f/APErLwz8RPgv4o/4Sbwmy+MfC8h23Qsm3u8Wc4dVJ+YdmXPPbFJ8SNNj+IHiGPWfB/hU6r4f8QeWLqW0bZPDfKcMJwT+7Zfp0zXT32nfDu01Ey+BNb8bWFwDx/ZVhcXMQ+oK/1Fdb4SuPiBC08mh32h650M8V9p0unXZA4BdWUFjj+I8V6yzKpRrRxKt7RKzunFvte2l13ujJSThy8nu/3dTlf2afBOrWnjOW51fwW+labo0LR2Et9zMLgthynPzZUn5sY6YrH+KXwS8dnx7q194YtbbUdO1idrjc84jaBm5KsD/DnuOcV7OnjvxTYsE1z4e6pGV6vZSpcKfoBzV6D4oeH8YvbXWNPYcFbnT5Bg/gDXJPN8yWMliopXato7q33vrqXL6pOmqdS69TkvhbrGl/C3Q7T4feLnfTbyDdJFfOjfY73zGLko4BCYJ2lWx0z3q9bfCn4f6trL6/aXF1dCS/F9si1FjGJM7ugP3d3zY6V0Go+MvAmsWUlrdXcN3FIMNFNZSMrfgVqvpy+FdKQ22iaHevDN/wAs7W1dUOR74HevLVfERcqi5oylvbZnQ6sLpRaaRr6j428KaXO9rc63ai6UYEETGWX6BEBaktb7S7maC60vSRFqN1tO6W2Ecqp3Zz1HHY81Qg0aPTTNf2Oh2OjxAb2mEatO/sSOn5mt7w1abLIXsisstz8zk4LAHnaT3rilGEItxZrCU5vlkir4inPh3wlq2px4aWGCSUMe7hTggfXHFeVfAzwIr65D4uvG86VfMlyxzmR+/PfkmvTvjBbvN8MPEMVup3rp8jgL1+Ubv6V4X8BPivDbXtjpF5NH9munEYbd90kcGvdyqjXq5fXnQ+Lr3tY8nMZKONpc/wAP6noH7UvhLQNc8Cf8JDrWoT6efD5a4jnij8wlWwrIV77jtHtXyr4s0CLxm9rq+kahaxyrAsM8Nw2zG3owx7dRX3zr+jaf4g0S80jU7dbmyvIjFPG3RlIx/n6V4n4c/Zf8M6Tq95PJreqXdjLBJHb2rlQIS64DbsZYr2/XNejwxxHRyyhKNWclKL92yurPdHfjMJKrJTpnifhLw34a1rUfD3w1vteniE8pBnt4t3mSNltnqmQMZr7dstMtLTS7fTYbdfslvCsMcTDKhFAAGD1wBXknwm/Z70DwL4jHiKfUr3W9SiBFs9yFVIQRgsFHVsd69rFedxRnFLMK8Vh5txXfu92bYPDOjBxluytFaxwQiOCJIkXoqKAvvgDpXnHxX+C/hf4g30eqXzXOnamibDd2jAM6jswIwfbIr1A0jfdPGa+doYmrh6ntKcrSOqUIzjyyV0edfCb4R+Fvhy011pf2i81Kddkt9dMDKV64GOAPoKt/Er4jaV4Rj+y8XuqSLmK0RuQOzMewql8c/iRa/D3w0JUKS6tekxWMLdC2OXb/AGR+vSvmTwtqU2qa8dS1a4e6uriTfLLIcszHr+Hp+VfT5Rk9bNJPFYptx/M+fzrM/qNNU6K1f4HoesL428dt52pX00ds33LSAlYlHpgdfxzWdpHwQ1nWbpUTy7O1z89w69B7L3Ne+fDOGzn0jzI4QQON2O9dbO0VtA0kjJHCgJdicAADJNVX4hrYNyoYWCjbTY58Lksa6jXrTbvrueP6T8JPhf4A0865rdvDfTQDc11fjd83oqdM+2K43x38XvE95C9h4H04aNYD5VnMAaZh22r0XP51T1zxivxD8d5klP8AY1vJss4j0YDrIR6kjI9BivdfCXhXRYLW2vI7SOV1G5T1APr71daP1OCr5inUnLVLohwxFXGVXQwrUIx+bZ4R4G+BPijxldrr3xK8Tax9kkIcWP2tvNlH+2c4Uew5r3aPw74D8D+EZg+laRpmj2UZklaWFSqr3JJGST+ZJrrGPlrliFCjJJPH1r52aa4+PHxQmsC0i+AfDkqtJHkhb+cHjd6jIJA7AerHHlPFYjMZSlOXLTjq7bLsl5s92MFQio7yL2i6FH8WLtr6x8N2XhnwXkhLj7Ii3+pgHqpx+6i9x8xr1nw/4G8HaDaQ2uleHdMto4l2oRbqW446kZJrgfHfxV0MeHtd8N/D/VrdvEenxLBDEsLBIiGCtsJAVtoJ6E9K8x+D3ijx9oHjSO68UeLp9S0Jw51EXdyJRAArEOOpU5wMDGfSu2OWY/FYedRPkjHaLbu/TuQ8TRhNQe59WQwxwoI4USKMfwouB+Qr57/aeabxB4x0Tw3D80drC106jp5jnaufwDV7L4B8ceGPG+my3/hnUxexQyeVKDGyOje6sAfxryPxzdQW3xyu5LsrtEECrnsME/zJrnyCnUpY+Tmvegm7Pe5xZ5W5cKrOybser/DDSV0jwBpWmNGP3VuFcY6nnPH4180+N/hH4zuvGGr2Y8C2l7pFtNLd6VJayrFFsJyIgMg7j3BGDjrX1F4Y8QaZq0RgtZU8yJRlAecetbvy4HJrLDZvissxVSpFe9LdP89DspUKVehCzukeS/s1+Fde0Lw3e33ijR7PTNUv7jIjRV85IFGESRl4JB3YwTgGvPv2k/DF0vjJvEdopSVUidHHaRDkH8wK+mZpo4omklYKiDczE4wB3rx34ueJdH1LSnWF0kwDgg/eFdeUY2vXzKWJt8WjttqcGd+zpYZK9mtj07wjqi6x4Y03VV4F1axynP8AtLnH55qa90jSb5T9s02yuN3/AD0t1b+YrkPhTqdnpPwa0zVNVuo7aztrPzJZpDhVjBPJ/CvM/jL8Tbzxd4YsP+FXeI5ILWSaQX93EGhlQKBtXLAFVPJz3rz6GVV8Ti5U6Oi5rc17JfM9GGJhDDxnU7HdeNvg9oN9Odb8MWWm6Rrka4zJZpJbXI/uSxkYwf7wwR2qt8MdZ8O3upy+Gda8I6V4d8VWi/vrTyEKTL2kgfHzKeuOo59K4j4MfEbVPCPh/VT8TfEkl1psRjNjdy5nlZm3bkBXJYDCn2z713nxQ8Maf8SvBdh4n8J3y/2vaRfa9H1C3ba2cZ2Z6jOOh6GurFYbE4aboYmTcdlLW1/18yoVYVI81NXKvxQ+BXhXxgZdS0syeH9bY7heWJMYkb/bQcH69a8gtZPjJ8K9WWwm1i7vrbOYluWM9vMvsTyD+Rr3r4F+O28beGH/ALQjWDWrFvIv4QpUbhwGAPQH9CD7V2+o6bZ6pZC3vbdZY+CNw5B9RSoZnWwcnhcXDniuj6ejMcRh3iIc1CXKzyTQPEXgX4nQLovjLw1Zxao642XEYIkP+w/XPsea57xf+znZW5a88IXLInU2dwxb8Ffr+BrQ+M/h/SdLQy2g8uePEiMDtZT25H866r4DePv+Ev0Oawvpg2raaFWcngyochZMfhz716E54nBUljsBJqn1T1seTSq/WpPB4rWa6o8bsvhvrmlyefbNc2V1G2S0ZKMp+o613XhL4pa14euo9O8Zq13aZ2i9QYkj93H8X869zntoZkO6FScd+tfOfxl+wrJNGoCMGIIxyDW+DxkM8n7HEQV+63OPF4Wpk8fa0Zv5vQ+gXXSfEWhPG32e/wBOv4SjA/NHKjDkH2NeMXH7Lvgd9YN0mpazFYFy32BZgUGeqhiN232zxXnXwW+K0ngnxLHo2r3Bfw/eyhSTk/ZXJx5g9ieo9Oe3P16kkciK8bBlYZUjoR6142No4zJazpwm1F7NdT6HA4ilj6KqSjr1M/QtHsND0i00nS7SO1s7WMRQxIOEUdqsLY2y3JuFt4hOwwZfLG/8+tWu9LXguUm3K++56Sitjw/9q/wnoN94Wt/GGsX9xYSaG22N4YxJ5yysq+WVPq2Oe1fL/i3wwni6/i1zStUs4zLGkdxFMxBQrxkeoPpX3z4w8Pab4q8O3mgaxarc2F5H5c0Z9OoI9wQCPpXiehfsu+HdMfVFk8QateQ3UDw2yPsBt8/x7gPmYY4r73hniWhl2Hca02pJ+7pdWe6/U87F4OdSalTPH/A3hrwt4o8S+Hvh3fa1Oqwg4aGLIuHXdI656oCA2Dj2r688ceGbXxF4NudAaNRC8aiMEcJtxtx9MVwfwd+Aug/DvWX1431zrGrbWSG4uAqrAp4IVB3I6k11vxb8YweC/CpvpXX7RPIIYEJwWJ5OPoK87Ocz/tLMqawcm0tr976sXsoYfDSVX5nAfA22k8L+OdU8Ku5e1uoDcKh7SKQCfxB5+gr1TU7eOyjkaSBZ9Nk4nhZQVTP8QB6j2rwL4A67ceKvjVcXjOXW2sJpHI6DcwUA/n+lfTLIskZVlyhGCD3FcXEEZUcdaXxNK9u5hkl5YX3tru3ocbdeMvBfhWWOxvXTRoJcNBIbQpbyE+joCoPsxBrL8R+BfAvxFv012S+knlS0a382xviq7CSRkA9QSSDWk2myW+p3Gko0JSUGaGK4TdFKD95SPUevp2qCOx0vRt6y+D5bJW+9Jp6h0b8Fwf0rjoz9jP2lKbUu6/pHXKpJ6NaCt4k8A/Dfw3aaLJrUFvb2UYigg81p55MeijLOx/rXhPxI+G3jzxb4quvHnhrQWS11vB+x3kwjuYVVQgkYHgbwM7c5Gcc17VY3Pwz0u/a/+wxWt4Wy0s+nyeYD/vFTWrP8SvCUf+rvLmc5xiGylY/+g11YTFYjBV/bYeLcut0ZVZUa1LkrSR5anwg1fQvgBdaX/Z9prPimO5OpwRbvlinyoxGTjJCA9eprx+08BeLfPg1TTPhxqSahrMkkJE7Dy4hkB9w/gBy3J7ZxX1HN8TFmyukeE/El+c4H+heUn/fTVUuvEHxQ1CJ2sPCmmaLDglptSvQ+1fXCcD8a9TB53mGHhU5kvfd227W+V/0M5vDztyJu3Y8/+JfjfVLbS7f4T/B7R3u9UggW3v7iwUmDT1xzGrngMeep4HqazPhn8LvB/gBotd+J/ijSZ9Uj+dbMTB4rd+uSv3nYepGParerJcSKIdd8V+IDYMSZIvDfhyeO168/vQm1+f4sH61u+DNF+C43NpdpHqWrpwE1fzBJv7ZEgwv4Cs413Sw8oUm9dW4q7fe8nay+RFWopSXNFJf3n/kb8/xz8IbzHoOn69rzjhfsGnOyH6MccVA3xN+IOpD/AIknwe1ZlPR728jiB+q9ab450/X9D8MXPiC+8bTabaRBPK0/QLCGNSzsERFdwWYlmAzuA74FVvhZN4m1V9Str3xJrNlqGnFDcW1+yPhXBKMHHDA4PavPp0cP7N1YwTS7uX6WOidecKig+vYmXxB8bpCjQfC/w1AF5UTaiQUJ/wB0cU//AISn47wN/pHw38OTLnpBqzAn8xiq/jnx5488BzfaL7TINX0wdZQnl4H++uQv4rVv4Z/Hjwb431SPRt82k6xNgLbXQBWU+iSD5T074Psaqrhaqp+29jFx7pt/qaUMVCq+XVPzOd8R3EOsXlvqPxA+AF3NcEkNdW5juioH97bgkYrsfDvjbwL4i8P6j4Y8Manb6JfLayWsVjPB9lltnZCFOw45BOeM9K7bX9e0zQ4g+qX1rA0pYRRySKrzEAnaik5Y8cAV5hpXiXwz48uLyz8YeDINJt4lVrS8vJk2zKxIC78KUk/2QSfSsIKeIp8/I1GPZ6fc3r8jeXJCWj1PnHRvDfjDTtfPhafw1qjaj5jRPmFmRh0BD427ffPevsDS9Q0r4f8Aw/0e08U63Z2SQQJB5s8nVgOVXucdPoK5vU9P8YeBJrN/COoRa/pc7lRoupzbbg4BO23n7HAOFbg461zXjuGX4qXWma54RjtpdT0RJbfUdB1kG3lty+OWXBweMbhlWHQmvQx2O/tR0oVbRguq/Xt+Ry0sOsIpyhq2e9afe2moWUV5Y3UNzbzIHilicMrqehBHWrQ6VxPwd8LXng3wBY6FqNxHNcxGSSUxf6tC7ltiZ7DOK7YdK+aqQjCbjB3S6noQbcU2FFFFQUFFFFABRRRQAUUUUAFFFFABRRRQAUUUUAFFFFABRRRQAUUUUAFFFFABRRSOwVcmgBJGCrk/lSRhj8zcegpEUsd7/gPSpKAGlFP8NGxfSnUUAIpHQdqWmOh+8pwaEbna3DfzoAfRRRQAUUUUAFFFFABRRRQAUUUUAMm+70J9h1rxX4ka0via21ie8nni8C6KWjvvs/EmtXKnH2dGBz5KuQrEY3tkZwDXqHj+e+t/CV+2mMUvZEENu4/5ZvIwQP8Ahuz+FeffFGHQfBfgzwvpt5CyaJZ6hCkiL/EURmUn1yyhj6nJrswdPmmu7MMRU9nBszPFH2m68dfDPwbHaQafZ2u3U760tlAjRkjby4gBwArZP4A0z9rTR7OTw7ovim+1AwQ6JfK7wGAuk3mYUZx90g4wTxjNGueMNB0r4nweJLqUS2V7pcMlrOvIZSSDg/n+tetPHovivw5tlitdU0q+iB2uA8cqH1r1faVMDUoYlxdl+Lu7o46FZYh1KbZ8EWFlHDdaoNU8RQXNrrLCGEIGnbc74V2Qc5GcYGScnAr7Q1H4Z6Nrvwo03wHr8txeWtra28X2mN9kpeMAB1POOnTnir9h8NPA9jdabdWnhPSoptMBFk6wAmHnPy575JOetdeikKBgDHpWmfcQvMZwlTTjy+nyOjC4V0U1J7nlmpaHovwg8FiTwZ4dsomaaOGWeSN32KTzLKyguwB9PWuc17T2+06d8WvEmpW2h6fFBBc3AmRzc2xTcPJhPQpJkEgru9vT3KVHbIUcHPQj8/z9aw/HXhHSfGfhi78O67bvNZXONwSTaysDkMp7EGvJo41qV6jevxPq0/UqeHUpXe3bY+T/AA34k/4Sjx1cT/DfQbrR7SEykTz3BcWsbkmSQBjstgyk9CT6HtXr9prGl6Nf6Fp0VlbeI01TYZL5bkuJSz7CIxgiQr95txGBXofhv4d+F/DvhCXwrpGkxQabNE0c67jvm3DBLv1JPr27VyfxZ8H+KtO+EtzovwzlnGpS3IeaR7kLcSo3+sIkOArHjnjj0r16uaUcVUjSguWO13u/OT3OBZc4zc09fw+4888NeLLrwF49uLPVrme7uVWdL2GC+E8V1K0uYnRN2LcBTyCAfavUdd1PWbnw42vahqtv4bs8Ab44PNlAY4CjKksSTjCgGuT+AvwGh8JWkOr+LGi1HWm/eCFeYbYnnv8A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9TPbuGQ+oyOvPv7V8OalNpVxq2n+PpdWWO2CGOe2DESuAmPKHYjOT1x1r6l+FcOk+Cvgxa6iJJhYNA18EmjMbgyHeF2ZJB5Hfk17Ge5LRwtOm6MnzOy2e/X5k0MR8XMtFrsbviO/OoeJLLw7bOwjDiW8KD5cDkL+NdmqR7AF4XHAHSvOfh0kq28HiLV2SGfUBNezNIcCNMDaOewX9Kh0j47fDfUvEaaLb61IryyeVFcS20iQSPnoJCNv45rw6uGqS92nFtR3sXhaylHnk99j0q5gS4gkglQPHIpV1PQgjBH5Zr448Vfs3eP7DxwYPCsltNoU04eC6kughtEJB2snUleg25yAO9fZIPljPJX07ipBhhkcinl+aYjL3J0X8Sszoq0KdW3Oivptu9rp9tbySGV4okRnPViAAT+NWqTtSjpXm6vVm1rBRRRTAKa3Q06kIpAfA37V+vXmofHbVYbhn8nTUitbeNuiL5auce5LE/Suc8L6s5mijhBklLBVReWLEgAAeua+s/jV+z/onxG1oa7HqU+j6sYxHNMkQlScL90uhI5HTIPQCs74Vfs06D4N1231vUtYuNcu7VxJbRtCIYY37PtyxJHUc9e1fpeC4pwOHyyNJXU0rWt19TwsdlP1qd5HrfgHSv7F8KafppbfJFCvmt/ekPLH8zXG/tUavd6L8DteuLJmSaZY7bcP4VkkVWP8A3ySPxr09EKn2rM8W6Dpvibw9eaFrFqLmxvIjFNHnBKnuD2I6g+1fn9DExjio16quuZNo9dUVGl7OPax+e3hfxM1mwZW2PH26YxX378ONx8DaMz53vZxu2fUqD/WvH9E/ZV8C6fraX1zqOsX9tHIJEs5XRYzg8Biq7mH4175bRrbwrCqhEQBUVRwABgD9K+i4ozvC5i4LDpqx52X5Z9VqSn3PLv2ovFsnhb4X3aWspjvtUYWUDDqoYHeR/wABz+dW/gT4RHhn4R2GnRr5d5d25uJ3I58yQdT7qMD8K8q/asujrXxb8G+EwSYgUkkQ9CZZQv8A6CGr6bgjEMCQqMKihQPYV5mJX1bAUYLebcn8tjqpv2leT/lPhFvBfirwdZeI9DvLN4dbdJDayK4LXK7+XTBJO4Z9+fauP+ENtq0fiSWZ1mWwWCQXpkyEKlSADngtuPHpXvv7RPwo8f3HxIl8aeDYn1WG8SNZ4BKBLAyjbwGYZX6dOc1zXjX4XfGaaDS7O101bz7dao1yUuExbTEndGxJGcDHIz7V+o5fn2Gq4SPtasFKoteji0tTy6+DrKcuVe6+p6F+yF4K1/Qb7xJ4g1O1ezsNU8pLOJ3VmlClj5vBOAdwH4VkfteQy6L4r0fxFGpEN3btbSMOnmRnKj6kM3/fNez/AA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Z2m8F6Jg6glhAiIWA80oVZk54+baRz618l+PNK1uw+H1rp8VrPBJbXLLqNupBdTj5d23sOa/QO4XfbvGzEbl2kjqMjHFfHf/Cl/iv4d8fPZaRb/btJu7ssuoCdcJGzZYyBmyGAJyO56VXB2cQpupGtUjFJ8+vV9Vc6sZhZtR9mtjz74cabrV14J1K0mt7iVbiZF06Fjh2kwQ2zd6ggV9hfs2+E9X8I/CXTdH16MR3weSZodwbyQ7llTIPYdcV8/an8Gfi14k8bjRtQgW20eC5/5CbTLsMQbIdFB3FsAYGBg9a+xdNg+yWUVt5jSCKNUDN1OBjJ9zT40zaniYQp0pxal7z5ej2SDL6EoOUpaHztrjH4a/tN2t9F+70jxKoFwnQBnbafyfDf8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qGLjWey3OvMMFHGUfZyPzp17UPPdlU7uuRX3b+yzrV7rvwS0C41BneeBHtS7dXWJ2RT/3yo/KvLov2QbAaj5k3je7ks88xrYKspHpv3kfjivonwh4d0/wr4dsPD+jWwgsLGIRQpnJA5JJPckkk++a+l4rz7BZjQpwoXbT3taxll2BeGVjaFLSClr4VHphRRRTAQ14L+1j8OPGnjhdHuvCXlXQs1kjms3mWItuxhwzEDjGCK97NJjiunB4uphKyrU90Z1KUasXCWx47+zR8J7r4c6FdXWtyxT67qZU3JibcsUa/djDH7xySSfU+1ewjrilHFc54+8Z+HvBOkjVPEV+trAzCOJQhd5XPZVGST9BRXr18diHUnrKXYIxhSjZaIr/EVZoNNh1W1Utc2MokUDuCcEVtaTqFvqWlwX0DqYpk3Z9PXP0rjfDnxF8J/EDQdRHh+/Mk9soM1vPE0UqDIwxVgDtPTI4qj4bmGm+KdX8C3bvDbXqtcaeQcfJIp3oD6gkkY9DW/wBXl7P2VRNTjr8v61OOVaNOqpP4ZafMyfiV8ZItFeyHhDR7bxVFI8guZoL1VjhKHBQEA5cnOBXoXhrxJofiS2n/ALIvLKS8t1X7VArq72zsuQrgHIP19K+F/GPh2xt7+XwnZeIxbyaBeywytdRtCZgCP3oAySR0zxnrX0N+yXpOnX0+v+M7C/uZTOyacY2j2RnywGMgYH5yxYc8YwRX0+bZFg8Jl0a0JvmXrrfa/wAjOhWnOtySS+4f8e4LjSbyzhbxFqME1zBNcve3WqzwQAxgEQpHCVQM3bj860PCAaC80zT7Xx5qkd9fW0cx0nUybkRF4/MEZkZcZxkhSdxFe0XWn294ird20M4VtyiRAwVh0Iz0Nczr/gOxvNUudesWkttZaMmCQyMYln8sxpMY87SwU4yRXzlHHR9nGnJW/FDr4Nzlz9PLQ434m+PdV8PaHqOj6hAbS9ntnW11C1QkI+ODtJyB23DOCc44rkPCes/2L4Mudfm0+DUdMvruOG0W91UXBgxGTKzzqGI3sAFQ87iM4r07R/AFxqngaTQ/Hci6pK8jMrGczPCCAMrKyglupyR3xjFeR+Cvg/8A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+NIE5yIxh/vAV47xdRX9m7X3t1O6lR5NHr+h4x+0vo+nt/YWt6nfmFbeV7eCNkLjzHG4MD0BG09eoAFfN/hyzvszeFdR8XW8ra5dpaWrwg3JV2bBkIAB6HGO3tjNfdmv6FpniDTZNM1jT7e9sJV2yW86BlcZHPseODWTpnw98GaXqllqll4Y0uC9sYRDbTJAA0SDOAvp1PPXnrX0GV8RwwWDdCUG30enyMa2EdSopJnIfHmwvdK+FFteaVdTG+0K5s7mGTccuY5FBLeuRuz9apeLI4de8WeHr/SWTRfEN/phutG1eMZWV1wZLS4X+OMggjuOSMEc7nxg8aeHdJ0650HUJklu7i3ZjADnaOxP49K4681/RbLSPh7odw+7XEltZrZFPzxLI+0g/wC8hIx+NclDDVp4eEnF3bdvS138k0c1TGqNeUYu6S/E9V8AeJf+Ek0hpbu1bT9Us5jbajZM24286gZAP8SEEMrdwQa6kdK4q50+TT/iVZaxZoqw6xavaXwH8UkQLxSH3C70z3DD0FdqOleHNK947M9VbIKKKKgYUUUUAFFFFABRRRQAUUUUAFFFFABRRRQAUUUUAFFFFABRRRQAUUUjMFGTQAOwVcmmIpY72/AelCqWbe34CpKACiiigAooooAKbIgb69j6U6igCMMVO2T/AL6qQUjLuGDyPSo+Y+Dll/lQBLRSAgjI6UtABRRRQAUUUUAFFFFAGB4/v4NL8NyajcsEht54XkZuir5qgk+wzmq3j/wlofjzw1JoWtwyy2MzK5aKTY6lTkFW7H+mav8A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ecA1JbzwTJut50kHqrZxXzl8K/Bes+LtIj8QS+JYTHKzAhsyyhged2TgHvir/jmPxN8OZLW/W8Wa3kfZHPECo3AZ2MvoQDXLLJaXtfq8aydReWlzzoZxVUPb1KVoHqHxU8Zr4R0ZZIUSW8nyIlY8DHVjXgcXx28Y6TqouLp7XULTd+8tzEE+X/AG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4Chvtf1m00nS4HuLq4dVVU7A4yx9ABya+g/ir431W112y8BaLKztbxw283lnDTSsAAme1fQZ/kdCeLhTwtk7Nvskup89gMwrYelOWITa6d2z3h9S09JPLe9tw3TBkFWUmjZQyuGDdCpyDXjMfwr1+50wSXOu28Fyy/cWMsAT2J71xfgDXfEHhb4y2/g19SXUYJ5/IuIonLxj5GO5c8qVxyK8COU0asJuhVvKKu1bp6npRzTERnFVaVk9tTsP2yCv8AwqyFmxn+0IgP1zXW/s33D3PwS8LSOSWFiqn8CRXkH7c3iiGHStE8LxSBrhna+mUdQqjaoP1JP5V7n8FtHl0H4VeGtKnXbNBp8XmA/wB4jJ/nWuKg6eTUOfeUm16HdSjfFTkuyOtdFdcNTQzI21+R/eqSkYbhg9K+dO4XNFRcx+6fyqQMCMjmgBaKKKACiiigAooooAKKKKAEPWvnv9rLSNT/ALb8MeKRYzajpGnCWO6jijLmBmwRIR6EDGe2K+hD1rwr9pLxB4k0nxBpVvZ6tqmj6PJaySm5sId7yXIPyxscHjGMDHOTXp5NOcMZCUGrq++xz4uKlSaZxXwH0+68RfFGfxRpmlT6fokFi1tI7xlFmZsbUXP3sdT6YHrXr/xw0W6k0m28U6PxqmhyfaI2A5aMfeX3+n1Heug+F0+t6h8PtDvfEEPl6pLaK9wGXad394jsSMEjsSa6SSHzY3jkRWRxtZTyCO9aY3M6lTG+1kvh09V+pyxwMZYb2d99vI4jwxbeDfG2mReKP7D0qe6vbfyLuSS2RpDxhomOOR9e2K67RtLsNHsI9P0qxgsrSP7kMCBEXJ54FeFx30nwc+KD2F4ZB4T1ty8UvaB+/wCR6/7JHpXv0VxDJCk0bho3UMrKcgg9DmsMxpODi4tunLbX8PVGmCquceWa95E9FMMqA85/Kqzarpq3P2VtQtFuP+eRmUP+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+h5Gbzqxpr2ZsaLrWqfCnV4riKaWTTGkAuLUufLMbNzx2IzkH2r2Pxz8cPC+kQjTfDTN4q1+ZAILHTgZgGI4MjLkKPbOfpXhOoyXnxL8UWfhvQ4GmkmkX7Q6AlYIsgs7kfd4zjPWvrzRPD+j6TEkenabZ22xAoaOIKxAGMkjvxWufLCUqlOUo3nbVLT0uTlcsROi1Nnknwq+Gmvan4m/4WH8TJBLrLnfaWGQyWg/hJ7ZHYDp3ya9whXaT70KhUdqeBzXzeLxdTFTUqnTRJbJdkepTpRpr3QYE9KikhR3UtGjbTlSRnBqag1zGo1F2rt7U6kGaUUAFNdAw56jofSnUUARqzKdsn/fVSZpGUMMHn2qPLRnn5k/UUAS0UgIIyOaWgAooooAKKKKACiiigDyf9pv4bv8AETwI0OnIn9t6aTc2BbjecfNHn0YfqBXzv8F/i3Z+H9Gu/hl8TLKd9BYtbbnT95Ykk5Rl67c4x3B9q+3JIyzZGPxFeV/F/wCBfhT4iO2oTBtK1rbgX9qoy/HSRTw/48+9fQ5VmtGFF4TFxvBu6a3i+6OatRb96O54vZJ4k+GWpSeI/h/rVr4o8LzMHlWKYOVT0ljB3A4/ix+FSfGT43aP408CWOm2NnPaXz3AluklAIiVQfuN3yfyFYeqfss/EjTrh10fWNIvYOgbz5Ldm+oCtj86634b/srXKytc+PtajdCmFstNdlGfVpD/ACAH419M6+TxlHE163POOzS1flJHlzwdeUXTjsz0v4QXGleD/gbp134uvbWzt5opLqX7U4xtclguD1OOwqp8ItJ03xN4yuviFpvhm30bRFhNto6vbiOW6LMGe5I/h6BVHoSak8O/s3/D/S9SivLv+1NZWFt0Ntf3ZkhQjp8nQ/jmvYIoFijSONUjRAAqqMAAdBivjsbjKfPUlRk25t36LXyPUpUOVJSS0JFUg54pXYKP6UOwVffsPWmohJ3t17D0ryUdI0IWyzdT+lY/jTw7Z+JfDGo6Hfqhhvbd4izKGMbMCA4914I+lbopHBI4x+NOMpRacXZgeKfBnX/DOi3r+Cdc0jTvDPjC1UJOnlrGmoKOk8L/AMQbrt7EmvIvjPfz+B/2ixrtzH51tLPDfoOzx8K4HuMHBr6Z+I3w38K+PrBLXxFp4naEloJ42Mc0JPdXHIry/UP2V/Bc2n3KQ6xrv250xBcz3XmeU3qV6MPrX0uU5jhKVZ1qzfvJprffqmefisJ7SCjFbHP+MvjnrfjKdvDfwx0u5y4xJfPhXUHrjJ2oOvJOayNA1XwT8FbWbWta1i18SeNp4ysdnZSiRLbd1DOOmf4mPJxgda5u+/Zd+KFrfyQ6fqmj3NuxOJvtUkJYe67Tj866/wAAfsmMlzFdeNtfWaJTuay08Mof2aQ84+gFe3Ulk+Ho8lOt7nVJe9LybMIUKrnzSWq27HFfB/wz4h+Nvxak8ZeJg76Ta3CzXcpX5JCuCkCD+6Djj0+tfb8HESjbtxxj0rO8PaFpvh/SINJ0axgsbK3XbFDCoCgVpqNoxXyWa5k8dVXLHlhHSK7I9KlT5FruLRRRXlmoVGUKndH+XapKKAGo6sOKdTHQn5l+VqFfna3DUAPooooAKKKKACiiigAqGeJZBhkVhkHkZwfWpqTFGoWQIMLgUtAooA5nx74P0vxp4fudE1mINDL80cicPC/Z1PYivFPDvifxh8Fbr/hHvHFjeav4TDkWesWkZkNsvo46hfY9PpX0eQTUU1vHLG0c0aSI3UOAQfwrsoY32dN0ai5oPp+q7MxlRTlzR0Z4J8cPi7Y3nhbTNP8Ah74htLq41iRke6tZQXt4QPm46qxyBz05rylPh2zacdSa4nN398ymVjIT/e3ZzmvVP2nPBPkWemeLvD+kxD+zHcX8dtEFYxNg78D72CMn2zXncXxG09dBH7yP7mM5r7XI40vqieHV5Pe587m0sQqy5Hoewfs3+JtYvLK78N+JL1rvUNOVXgkc5kaBiQoc9yuMZ969fKqyY3YUnivGf2ctDun1HVPHU8MiQapbxwWaOMMUUkl8Hpkn9K9nC5whVck5I7Cvj82jSWMn7P8ADbzPoMLzeyXPuBADFuH6ADNBRlUR8t/db0qdVAPAA+gpa846AFFFFABRRRQAVQ1bS7DVYDb6lY217DuDCOeMOuR0OD3FX6KE2tnYCCOJY41jjRERQAqgYAA6cVOOlJilpK4WsMkQMPQjoaFYg7XGD6+tPprKGXB5FMB1FRgmM4bJHrUgIPTpQAUUUUAFFFFABRRRQAUUUUAFFFFABRRRQAUUUx328DlvSgBXYKOfypm2Rvm3bPanIpzubkn9KfQAUUUUAFFFFABRRRQAUUUUAFFFFABRRRQAUUUUANdA3sR0NNVivyyceh9akpGUMPm5oAXNFRZaM4blfX0qUHIzQAUUUUAFFFFABRRRQAUUUUAFFGaiYmQlU+73agByvuc4HyjvQ0akk4x9DTlXAA6YpaAGBQFOOCe/WsbxF4W0HxFCkOuaPYalEh+VbqBZNv0yOK3KSnGUoO8XZicVLcx/DvhnQ/Dlq1toek2OmwscsltAsYJ99orXQc040g60SlKTvJ3BK2wtFFFIYUUUUAFFFFABRRRQAUlLRQBGVKHcnTuKejKw4pajdD95OD/OgCSimI+44PDDqKeKACiiigAooooAKKKKAEIPtSjpRRSAKa7hRz+HvQ7BR3J7Ad6RU53Py36CmAkac+Y33v5VJRRQAUUUUAFBoooAQj6fjSiiilqAUUUUwCiiigAooooAKa67hg8ehp1FAEasVO1/wNSUEAjBqIbovdf1FAEtFIGBGRyPWloAKKKKACiiigAooooAKKKKAIfKDDDAEHqDzXLSfDrwHNqh1I+ENDN5u3Gf7FHuLZ6k4611RYu21Onc09V2jAqoVJw+FtEuKl8SIkgRAqoNigYAXgY9KkRQvT8TTuaWoKCiiimAUUUUAFFFFABRRRQAUUUUAFFFFACY/GmbTGdy5K9x6fSpKDQAiMGGRS0xkwdyYB9KEcNx0b0oAfRQKKACiiigAooooAKKKKACjtRURZnO1OnrQArOSdqcnuacibfc9yaEUKMCnUAFFFFABRRRQAUUUUAFFFFABRRRQAUUZooAKKM0x5FXrnNIALAUoYYzXzd8cP2h5NC1CfQ/Adrb393C7R3F/N80EUg6ogH32HfnFesfBDxqvjz4caX4gkeM3jJ5d6qDASZeGGOwPB/GvRr5XisPh44mpG0WYwrQnJxTO7opM8UteebCYyMHmmFTGdy8r3FSUUAIrBhkUtRuhzuTg+nrTkcN7EdRQA6iiigAooooAKKKiLGQlV4UdT60ABLSNtX7ncipAoAAHAFCqFGBwKWgAooooAKKKKACiiigAooooAKKKKACiiigAooooAKKKKACiiigBjpuHofWkVyDtf8AMdKkpGUMMHpQAtFRfNH945X19KkDAjPagBaKKKACiiigAprsFGT+VEjhR7noKRFJO5+vYelAAinO5uv8qfRRQAUUUUAFFFFABRRRQAUUUUAFFFFABRRRQAUUUUAFFFFABQelFFAEZVkOU6dxTkYMOPxpxpjJzuXhv50APopiOCdpGG9KfQAUUUUAFFFFABUTN5h2LwO5oLFyVXp3NSKuBgAAUACrtGB0paKKACiiigAooooAKKKKACiiigAooooAKKKKACiiigAooooAKY6buejetPooAYjc7W6+vrT6a6hhg00MY8B/u9jQBJRRmigAooooAKCQoyelNd1UZNNClzubgDoKAE+aX1Vf1qQDHHQUtFABRRRQAUUUUAFFFFABRRRQAUVR13V9O0PSbjVtWu4rOxtk3zzynCovTJ/Eiszwn428K+K4DN4c1yy1NR1WGQb1+qHDD8RVqnOUXNJ2XUV0dDTJGwRxmhZN38NeLftA/Hew+HdwND0uzXUvEDxhzG5xDbqfus56nODhR1wa1wmFq4uqqVFXbJnUjCPNI9p3D0o3c1+fviX4mfEzxVa/2hfeJr+O1disltaMYY4mz02rzjHc1jabNrshmlXWNSE6RGVCLp85HXHPWvrqfBGJlG8qiTPLq5xSpu1j9GvMFeUftQeM7nwn8PWt9Nn+zanrEv2O3lzgxgg73HoQOM+9fOPgD45+PfB99Guo382vaZkeba3bFnx6o/VT7dPaut/ah8Saf458LeDfE2hy+bYPNcQyo3DQTbRlWHZh+vWuehw3XweYUoYjWDe/R9TWeOjVoSlT3seRaVotx/Z91a+T88kiIy9T8uWJz+OM+hrq/hH8QLr4V+Jtxd77RrtguowJyFx/y0T/AGl/Iis2wv7j+yo7Nods5m8txn5mUIMLn0xnnvXM+JryxRWERWeTktIOEXH931Hua/R8Rg6eLpyw9Re6193mfIYPE11ibn6M6RqVpq2mW2pWEyz2tzEs0MinIZGAIP5Grteffs/WF5pfwa8LWd8rC4SwRmVuCobLBfwziu+L+1fh9emqdaUIu6Tt9x9/B3imPopocZweKdWRQUx4w3PQjoaeaM0ARrIQdr8HsfWpKa3qRxTfM5OEY0ASUVk6x4h0vSZ7WDULgQSXUqxQhgfmZjhRx6nA/GrNzfW6Ru00qQxRjMruwUIPcnpVcstNCOeN7XLDZkYqvC9z607IUYxgdKbDIrxK0fKnpgg8V558d/iZZ/DfwnJer5U+r3JEen2jn/WvnkkDnYvc8dRV0aE69VUqau2OU1FXb0PRwaWvMvgN8WNP+JXh+SRrb7Bq9nhb2zzkLngOmeShwfpjFemA+1PEYeph6jpVFZocZKSuhaKKKxGFFFFABRRRQAUUUUAFFFFABRRRQAUUUUAFFFFABRRRQAUUUUABqMq0ZynI7ipKDQA1GDDKmnUwsiZyVFIs8bHAYUASU13C/U9BRuym5eRjikRTne3Xt7UAIinO9uW7e1SUUUAFFFFABRRRQAUUUUAFFFFABRRRQAUUUUAFFFFABRRRQAUUUUAFFFFABRRRQA10DdevqKarENtfg+vrUhprYA+bpQA6imF2/hTP1OKBIM4IwaAH1EzM7bV6d2pz7iwUcA9TSogVQvagAVQqgDtTqKKACiiigAooooAKKKKACiiigAooooAKKKKACiiigAooooAKKKKACiiigApCMjmlooAjw0fTlf5U9GDLkdKU0xnSMcsBQA+mu23gcse1NWaNhkMMe9PAGdw6nvQA1EOdzHJ/lT6KKACiiigAooooAKKKKACiiigApG6UtB6UAYfjjw3pni/wtfeHNYWRrG+j8uURuUYc5BBHQ5Ar53n/AGar7w5qY1XwT4pn8+NgyLcHyZV+kqYGfqozX1DIMpwcV5LH4A8TaDceJ9a0bWIJNRvbadbRlQpLK7yB1aZmYqXQfIpAUYNerlmPq4fmjCdk+j2fqcWMpKcbNP5F/wAHeIPFei2yQeOrdpEXj7aicr6bwvDfUc+oriv2sPhtZ+LvCJ8Z6LHE2r6XF5jPEM/abfGWBI6kDkHnuO9W5Ne8XeG/B8Gm6tYm8vda1JrXTU127VjFEEBbzpEOGy2doDDjvxWZ8OfEWqaHYm61KDzPCN9fy6Zforl10y43bd6tj/UMWAPA2k/ifQo+1o1frlJqMovZbPvY4qdScWqDbkn33XqfMXhiW9LrHaTXDGUY2KSfMHow6EfWu4sLS1twk141uk6HcDbKC2fQ4wp+grmfFFpN4V8Z634cXbELW9lj+TO513ZXJ7jBHtVrT5Wa282SaO2t/wDnrIThz6KOrH6V+qKoq9JVY7NHyOY06iqtIbf6ZbjVree3Kz2DXKbmAPyZYfKw6g/occelWPgzp7eK/EOp/DfULl4oNZjeSGXG4297DkpKB6Y3KemQay7vWLKymM1qlzM+NrNLIFVxkfKUwcr7E5+le8fsj+E9F1DVbz4lgyJcSPJa29o3KQNhfNYMeWzkYz055NeXn2JWEwMpT30t69D18nhPmSlscjd/AL4pWPhm8tVk0a8lSVRaiG6KySR/NuUFlAAORxntjPWp/hB+zr4o1HxLBqXj6xTTdJtJBI1n5qvJdEHIQ7ThUyATyc19fzw+ZEV3DPUE9j2qjrmoHTfD9/qXl72tLWWcpjqUQtj36GvgZcV5jVpSpXS5nq+p9DHA0ac+ZI8c+O/xwj8H6h/winhSCC51mNQtxM4zFZgjhcD7z46jIwPXpXz1rXi34ha7qrtq3jDVxAsmZtlw0MYUHoFTC8j0Fc/o8ja1enXLyQtNPcvNfSOeCeGL/U/nnHHOB0mpXmmz2+BaHbuLBBMQQT1PI619xlmR4XBUVeClJrVvufM5lmtWNa0dEdZ+ypr/AI61P4u2ulDxVqtzpEUElxdwXMzTRsgACgB87TkjkV9oV8ifsZvar8UdZWJXDNpPyh2BxiVMgHv2r653V8Jxb7OGZSjBJKy8j6nLpupQUmONNY7eTWZqOv6ZYXcVrdXKJNLyqn09T6Vl+ONX+z2cFpby7JLw4Ei9VTHJH6D8a8CFCU2lbc3qV4wi3fY6AXUUheON1ZkOGAIJU+hrL8WeItK8OWX27WLxLWDcEUnJLE9gByTXN6ZBYeG9mpXd5HBC6lZCXJJzyB7nPavP/wBoDW5td8ItdaXYkPp7GaNr0hEcEbW4JxnBOMnPtXoYXLFXxMad/d6s4K+OcKLl9roZ/wAXvHvhPUtVa+hmvnuNDhae2uBGptpJBg4yfmyM5HQZWq8fi7wn4ok8S6rHq2sXOkzYa4gic+buVY/liXqnzLuaQnCKFGRvOPIrjw7quqeCL68hQvc3zpEkEQ6biC3GcAACpfAF/q/w+1aPT9Pvvs100iveOw3RyhTyjZzwMseOpP0A+xq5FCEHToyblFd/meNRzaL1nvJn0j8WfiNH8OPhhpd1o9o1zfahtg06K5cvg7cl3OfmxwevOetfJ9/Pq3jW/m1jXNQlvdUkBIklOVK4+4o/hx2H/wCuvev2zbJtZ+HHhvxTprrcWVlc5kliJKqkygK+R23KB+IrwHw9qn2kIsbbbpGG/A5dc85GOors4Tw2HjhHXt793dvp5F53UrRglT2Ol+FmsXvhL4x6Rq0eY7N7hLC6HRTDIVXHvtOGx6192qflFfAOhWWo+KvifoemwxqrzahG4TcP3MauHdyoORhEJ6elfecWo2UkpgjuoXlUfMgkBZfr6V4PGlOLxNOUV7zjr+h6GSTm6H7wu0UwSdOOven5r4s9sKKKKACiiigAooooAKKKKACiiigAooooAKKKKACiiigAooooAKDQajDlm+X7o6mgCtOM3J3HinTBVUMOwqZ4I3fcc5+tIbeNuucfWgB1sSYFJ6kVJTUVY0CrnApwoAKKKKACiiigAooooAKKKKACiiigAooooAKKKKACiiigAooooAKKKKACiiigAooooAKZJ/D9aWRwo9+woCll+fr/ACoAim+8c59uaUcqpI5zTzH/ALbfpRs5+ZifrQA/migUUAFFFFABRRRQAUUUUAFFFFABRRRQAUUUUAFFFFABRRRQAUUUUAFFFFABRRRQAUUUUAHeqTYNy271q1uLSYX7o6mmtBGzFuc/WgCC42phl6j2q1D/AKpfpUZtoz13fnUi4UBR0HFADqKKKACiiigAooooAKKKKACiiigApG6UtNkOEJHWgDivi/8AELT/AIe+GU1S6tZb6aeYQWttEQGlkIz1PQADrXkmo+KNY+PfgbUPC/h2WTwj4ispobmeKS6YJPCSRgSJhgM4zkDnA713v7RekeE9d8K2WmeI/EEOg3DXatp11INw830K91IPP4V558LrjwT8JPHl1oOseILjVfEOoGK2nu47UrbWwbDRx59WJBJPt0r6LL6VBYP2sIt107rRtWX4HDVqVVW5b+4cpb/C34xaPbrpmr6gmsafI4220+oC4jZl+7tEhDAj/ZINez+HpbjT/Ar+H/Enha3stMa2eFhZxkRKrA53IeffOTya3/iX4Z0HUpLLxFruqtp9tox8yWRyuzYHV+p+4cqo3Lzg4ryu28WW9pH4n8QeH/HGj+IXljkaG2W7eYsHlDCRom4XykyAqcHvWk8bPMaaUoLR9E1r+RxVKE6FR1IyZgfHb4UX3iiGy8a+B5ItZuEto7fULaFvnl8tcCRB3IAAK9eO9fO+qtrFrdtBqljeWtzH8pjmgZNvsFI4r6u+HeleKZLbUfF3hG+jkure8K+Q0TQWmsxbQSQh5jcEsobpxzXd/EnxwLP4LXnjTSrASTrAPLhuog32aQvsYSDsUbIPuDXsYHiDEZfKOFilUSdlfT5MawtPFQ9rUVmfEnhPwZ4w8Z36WXh/Qby4ZmAMxiKQxZ7s7cAV92/CXwJB4F+HWn+G45/NuIC001wB96ZjliO+O3uB714p8BPin421Dx1D4d1u/TXre9s5p4wIFjeB40LDG0AbDjGD3I5rc+APxW8beLviJcaTrkcElq9vLNJHFbmNrBlOAjE9c9MHHINZ8R1MwxblTqpRjT961+/qaYKVCMVyrfyPdL/XNN0q0WbVr61sFJ27riUIu7OMZOK+efBGn/ExfjfPd69JqZ0Sa5n+2zXNxmwntmDCJIxnYTgpwBnrmsf9rLRdXvPiRa6k+n3Oq6QLJIYY4EMogm3NuDIPulsrzjkfSuq8HfDeTxF8DvD3hfxprFzot0L157OKRlMvlNnZGVY9cZI7ivOoYWng8Eq/Mn7VWatdrzXoVKpKtW5ErKOvqeYftB+AR8LXguPDaztoGo3LM8ky7/s0qj5Yt2Pu8tgn+7jsM+Ut4kuZkEJaKfPGzyUYk+wAzX05rPxg+y+LI/CGseHIJ9Ftmkgvre4Q3M9xCHCJKMDbncCdpySMd69B1fwhoejvFH4O8P6Jol1Ihml1I2qB4EA4EZb+Nm4HQLyT2B9/D59ictoQpYmleT1Um9GvM5KuBo1r1PvPLv2aPDw+H0Go+PPG7xaM17B5NnaSA+aIt24sV6jOAACM8V614A+Mnhfxt4ruPDmi22rebDA05uJ7No4SFIHU8557gV554P8AFQlt7HTLq+8OLqD6ikdyNRlDS3CMo3DDnkiTKggc9QBXo923iTS/DXlag9rbzSXxRWs4wgWE5KrjoCeOa+ZzNvEV5VKy9+W2tkl00t+p04es4U018JPqX2b/AITO8+3MANqbQ2D8uO341wnxR11dP1/TFEhaFYZBDk9OVyD+lavxFt9RtNJt/ESzNcvCNky/xBOx98GvEfiD4i/texjljk3SwZkRs9sHI/z6V7GSZb9YlGW6Wh85meOlTvTSs2eneF7268YapLfzM0lpZSm3tFPTfxvf6k8e2K7rVPBul+INBuNF1K2MtrcrtkVTg9cgg+oIzmvPP2ZryK+8Elo2zNb3ksZXv5jHK/oTXuVl5aoqhvk5UN6gcu3515WaV3h6zhT0sz28BhVUgnPXQ8IvfCfi/wAMHUrDRtHlvNNgUzW024MzqB0HTLe1cP4O8BeJtV1e11TUJhpyakXtza3cTK6MSQrsMdMjI9enFfWlzteMsw5POAO56fjjmvOfiNcCxthdK37yK4jKEH+IOowPqa68Jn2JnTlBWu+ttTmq5RRoz5t02efaD4rvYPHkfwWvfD9nqHhpXfTJoJYn+0yJs3G4PONhIzgDI6545ztC+FPwuuviTrHg/Qde8S22qwwyLGzFWjhbA3BGK5YgMOpH1r3DxO17Y3i6zbtbxSnCsFiXc6Dqu4jcfz6ivMfiV4Z8f6d4dl13SoLeXX77U2+23eiW2y6+wlf3ac/xbgAxAzgDmssPi5cy9lL2bkrb6OXdncuWzTV1H8jzj4nfDuf4Uz2Gl6DfXk51W3nbUNXkxE7ICB9nQqcxgkqWIJLZAzgGuCbR7Oz0+G8s7uaO4jPmPLbDZKrezZBHbkV7/wCO/hz4z+JHwh8MSXmoQ/8ACYaVuklguJADKHwCjkcI+FXnpnNeb+Gvgr8UNc1q20/W9IfTLRJALq+knUnyu4GDy2M/nX02VZrhVhm8XUTmr3vbX0OHH4TEVKsXRdontH7KPibxx4h8M3reJo5bjTYXVdM1Kc/vp153K3dgMD5++a9yFUtH0qy0nS7XTbCFILW1iWKGNBgKo6CruK/N8bWhXxEqsI8qfQ+jpRcYKLFooormNAooooAKKKKACiiigAooooAKKKKACiiigAooooAKKKjYmQ7Rwvc+tAAf3h2/wDqfWpAMDigDAwKKACiiigBki7uQcMOhpEk/hbhqkprqGHNADqKjDFDtf8G9akoAKKKKACiiigAooooAKKKKACiiigAooooAKKKKACiiigAooooAKKKKACmyOFHqewodwoHfPQU1E53t97+VABGjZ3yY3fyqSiigAoIyMHpRRQBECYvvHK+vpUgNKeaj2tGcryvcUASUUisGGRS0AFFFFABRRRQAUUUUAFFFFABRRRQAUUUUAFFFFABRRRQAUUUUAFFFFAAajLeYdq9O5oLGQ7V6dzT1UKMLwKABVCqFXgClFAooAKY6nO5Ov86fRQAyN9wx0PpT6a6Bueh9aRXwdr8H19aAH0UUUAFFFFABRRRQAUUUUAFI/KmloNAHMeNPA3hzxilkviCx+1Cym82H5yuD3Bx1U4GRXIeIvgf4W1rx4PFU91fRF5I5bmzjYCKd0ACk9wMKMj6+teq4prfIuc5+tbUsXXoq1OTWljKVKEneSMPxt4Y03xf4U1Hw3q3mtZX8XlzeW21sZBGD9QK8Ol/ZX8O2MzXOmeJL9H5ZRcRIwXv1GDX0VvODkfT3rkfir4usPCfhg3uoWst1Hcv9mWGJtpcsDnntxmuvLcdjMPNU8NJrme3/AA5lioUXTftFpY5T4f6JqmkaVI2jeLotWt4JCjqZRLEGBwVIPQ/j6VpaZ4o8OXt3e+D/ABHp6adeX7uZLW6X9zdFgFJQng529OuTnvXn/g/TvD3i7wpJofhm+mtNQW7S7ns9UyyTRLGY1Q+WRuVRtOR/Eoz1qt8VrHXheWHg29a7vobOxs47AJZGRr+bO2RjMBmIqBkcjHBr1KlH21eUaztLvaz06+Z5VCfs6KlRen3o9BuvhjpvhTwzrb/DLTbfS/EN3blILl3LFeQdoZs7R1A9zntXSfD6x1LRvBltJ4olsxrPltJqF0iqoYgkguwABIGMn2rybxL4m1W+8L3nwv0rxlBP4xs7pIYZVn8qW+twNxj8wAgTBcq3qVPrXaeARa658Irvwv4q8SW2oXdrFJZ6vNFdZNvycI8hwCVXALeoNcWIo1vZp1ZXd/Nu3R+h6kZU+f3VsvkeS/D/AEHXPAfj2f4geKtetovD0LTtcaol/wCcupeZkRqqg8tuwcdsYrqdS0rRvjR4stPE/hHxMI4tPaKO7t2R45413E7wD0b+6fXNcj4yj+HeseBNN+GvgHxpaX2rWOom8giu3KpeSHeHjEmNgb5yQBxwB3pPg9BH4D8TaxH4m8V6H4c1/UoY7WKza4DvAgYkuxxsDdgCe+a+glTlKlLEqXLWS5UuW147Xtb8Tlipwqeyt7r1ueueL/h94ZttYtdX02O30rUTePePdPJlFdushj/jbdyF+7uJJrzebx9omj6nqNhr/ibTZD9tQLdamWlMsGSHAAGBxg9BjOK6TSYtT8K6TDr/AIq1TStNb7U32q81BxPNdxbF+5jO4btwUKMlQpqTwb45+E+vPb6V4iutJvdWdyBcXWl/Z4rhs8BSwxnnvivKpucYN1E6iWia6GcuWpNK6R03hr4T+C5Gh1rWfDmh3l+lz9otLm3iZQEyDGcZ616FqunRalYTW9x0kHGP4T2I/GjSrixuo1axubeaJPkAgdXVMduOlaBX868OtXqVJ3qNtruerGnFR5Y7HhnjfUdT8OK9lqcbGAgiObGY5F+vr7V88+NFh+1yz6cwjVicx9vwr7u1PT7O+s3try1iuIX4ZJEDA/ga+Sv2hvDOnaP4oe2stBGl2Plh45kLbJyw+bB+6uDxivueFs3pOp7KUbS730Pj84yydOSq3ujhfgb8Q28E+L5IdQ3RaffsFk54STor19l6LqljqFlHc2c0c1u6AqUbP7sdB9SSa+EtF8A694u1U2fh3TZ7hQCZLh0IgiAGSzP0P0FZOheJfFmhKINK1m8toclQquSv4Zr182yHD5pUcqFRcy3PQwuJnThF2sfoTqN+La3eaRlQxgszO21d7dyT2UV4P4v8c6fr/iy1stMnE+l6bOJJ7kcJPKnKqvqA/wAxPTgD1rweTXvEniErDrmtX8qf883lO0568d69D+HegaXLcR/bGkmVcYj+6uPTAriwvDUcDGVSvK77HBmWcc1qcN31PdfD17qXiaCSe1iEsFuhdTIcJJIBlIwe4JxnFed+OfiZ480D4WT2PjWylsNc1m5e0spbdVikihCgyyEA9s4U556169Y3GjW/h0W8SJCFTAC8D8q8x+L2h6b430ux8ENqiW3jFTJqWi29wCBJFja0Zc8DdhsD2rwaMqMsUvbRSgn80l19O/kenheb2dk7to8O0uHVNMcarouuajZXNqd4dZ3aVz1BbJw3bivr39n/AOIH/CwPBf2i6CR6rYSm2vlUYy2OHx2DDn6givmfQvhX8VNXuZtO/wCEal04BFRp7yZUjBGOQVyT0r3T9nb4X+Kvh7q2tXXiHVLK7jv4YkjS33YDISSTn2NepxRVy6th1yTXtFtawsohi4VGqux7eKKO1Ffn59CFFFFABRRRQAUUUUAFFFFABRRRQAUUUUAFFFFABRQai3GQ/LkL3NABuMhKrwvc1IoCjA6UBcdOnYUtABRRRQAUUUUAFFFFACEZBB5FRjMfqU/lUtFACKwI45FLUbKycx/lTlcN06jqKAHUUUUAFFFFABRRRQAUUUUAFFFFABRRRQAUUUUAFFFFABTHfaAe56Cldgo9+w9aainO5/venpQAqKc7mxu/lTxRRQAUUUUAFFFFABRRRQBGyEHchAPf3pUfdx0PpT8U10Dc9GHQ0AOoqNXOdrjB/SpKACiiigAooooAKKKKACiiigAooooAKKKKACiiigAoooNAAaiLGQ7UPAPJoYtIdq9O5qRVCjavAoAFUKMKMCloooAKKKKACiiigApGUMMNyKWigCMEx/K3I7Gng56UEA/j1qMho+V5X09KAJaKRWDDINLQAUUUUAFFRrIQdsgwfXtUlABRRRQAGuF+Oot5PhlqcNx4mi8NiQKFvpCcKdwwvykMd3TC8813VeefHnwDdeP/AApa6fYX0VpeWd4t1D565ikIVlKtjkAhjyOhxXTg+T28PaSsr6vsZ1ebkfKtTxb4r+L9e8P/AA28E6D4e8YPdWl5HKLnWbRyGmKEfulbquN3ru4q38Gm134pfD/xT4W17VLjUDp0sTabqM7EushD/IzHk42jrzhq1r6x+H3wh+E6+HPiXJZ69Pe3Ml2LKG23GSQn/lkh+6B03kjNcPpf7TWi+GbIaT4R+GUOn6YkhZU+2rEWJ6sVRGGemck+9fY4enUrYaUMDRcnGV1OyXW//APLnR5pr20tGrWOOi1jXfAvjRXmhe11XTLgCWIjG4Z5H+0jD8+K+0vDHiLS/EXhex8S2c0f2O4gEu5nH7r+8GPQFTkH6V8i/EP4qfDv4qWaf27pd54U1yIbbbUkxdQf9c5NmHKH1C5XqPSmfA/xpfaE2qfDLXrmEafrsT/2bdJKHhFwwwpRxwY3OAT2PXHNdGb4OpmeHjWqR5asPi815d7bnPg6DwHOoax6ep6noHwWjvPicnivT/FdjfaAmqHU0WAb5jJv37C4O3GeM9cZHvVb9rnw9eaP8OX/AOEO0c2llqWpefr0lpGd0g2nDvt527uv1561zHwI8VzeGfiPbaPOzw21/L9juYGPCyZwjY/hIcEf8Crj/jN8SvFHiL4s6xpa6xeWek6fdNaQWlvMY0IXhmbafmJOevbFbZflOOrZvTXMpRglJN7NLy7ipY6m8JOry2d9V5nnmheHZoPJ1DzBbtE6ukhbbtZTkc/UVL4s0bUNSvbvWJ5mu57qV5ppVO/czcnJ/wA9BXTaJotv4i8ajS9SkljsbeJNoCttORy3Awa3IdOtdH1O80LR7+NIQjPLvGdo7EZr9FqZhyV+e1527dPU8lfWlS+sOpp2Mv4Ox6prkS2+p/a7+OwIhsy8wxCnzEqmTwM+nrXruq/D0SaYJr7TFKnoGdH/AJHrXjeheIbjwnrluJtQiuNMmbarjA8pscHg8g85r2LT/Gusa14autU03RNSvNFtPke8gjLqW77VHLgdyAcd6+TztVqeIVSFoxfTYl0Z1ZylJPbSxl/BLV9P+HXxNu1vrhrTRNUtPLL8+Sk6tuVmH8PG4Z6c19SaJq9hrVhb6jpV5BeWVwu6KeFtyOPUHv0/SvmD4aeHPDPjy+nvPG2r/YY5blY9P0o3S273iAfNvUgSMhbG3pnB49fqDS7e0sbSGzsYEt7aBBHFGg2qijoAB2r894i9hLEXp79e3yPosn9qsOvbMvEbhioLmxtblNlxbxzL/ddQR+tTI248YxjIIp9eAm09D1mr7lWOztoIPJgt440P8KKFH5Cvhz4kfD1/CXiq/wBMvEKWhkaWznPAeI8gjPUgnBHWvue5baBnpnnjPFcN4n8bfDePUzofiDWtFkuo2y8NwQwiPqxI2ofqRXu5FmtfL60pU4uV90eZmWDjiKajzctj5Yi8JXekXtrZ67Y4S4jSWCUghJUYAghvxwR61614H+H2h3RSQX17aeyuAP1FaXiX4heDvD2oXmg/EbX9O1pL25E2mQ2VkX+xWpA272QYHqDnOK4TVvjB4F8O+N7nRrOx146VBKYmvoJkdSRwSiFdzKD3LZ4PoM/WrG5lmNGypyTte6WjR88snhRq8zkpLsz23wzpuiaXra2DRNdSuD5U0r56dsdPxrkPHmmXHiXV7G+uoLTT/GPh+8N3p6W+7dNaAglS3TcQCQM546VZ0Txl4buviJL4L0+LUjdXunNJDrCTLlVeIPuVeqjBGHIPIxXFeB7fx9DqaeHFv7XVb+Bn+za9mN5L2zJwEeR1YsindkA7uozwM/Mwo1XVdRuzSvr21/Duj22lRp2a9LH0xpsqXFjBcgD95GG+mRnFWCoI2nkdK5r4WyXE3gHSWuv9aIdp4xnBIz+ldPj3r52pFRk0j16d+VXIxmPg8r6+lSA56cj1oxUbKyHcnTuKkslopqMGGRTqACiiigAooooAKKKKACiiigAooooAKKKi/wBYdq5CjqfWgA3GU4XhR1PrUgAAwKAABgdKWgAooooAKKKKACiiigAooooAKKKKACmNH825eG/nT6KAGJJk7WGGH60+mugYeh7H0poYqdr/AIN60ASUUCigAooooAKKKKACiiigAooooAKKKY0ijjPNACmRQcFhmh22qWxn6VAB5kXyEDP3ifWpkY7grenGKAERDncxy3b2qSiigAooooAKKKKACiiigAooooAKKKKAEZQy4NMDGMhWyV9akoIz16UAID+IpaiIaM5Xle9SKwb7vNAC0UUUAFFFFABRRRQAUUUUAFFFFABRRRQAVGSXO1eB3NDMXbavTuaeAAMDpQAAADApaKKACiiigAooooAKKKKACiiigAo7UUUARspU7o/xHanI4Yeh7g06mOgPzcg+ooAfRTFfna3DD9afQAjKGXDc1GCY+GOV9fSpaQgY9vSgABz06UtRENGdy8r3FPVgy7h0oAdUcx+UDOCTgU5iRXlvxZ+K2haBp+t6LZ3kkviW3g2wWsURLrI6Zjc9tvIOemRWtChUrzVOmrtmdWrGlHmlseW/tJfCrxF4n+IbeJ7W809tKNtHE7XF4kQtSnXduPTvkZ+lbHwb+C3wzkgW7vNY0vxdergvHbXAa2Q+m1T831b06CvNfCXw/i1Sy3ap597cSkS3JllaTzZe7Nk8nOecGr2seFofDd1HqOnSPo9/D86XESmGRCPfHzDpkHIPpX6C8Ni/q0cFGvZpaJK33nyzzKi6ntFTdu5zfxN+LusQ+MdQ0Xwf4f0Lw9p9jcPaxqmjwvNIEOCW3rjn+6BwO9Z8eseP9e8OjT9f+HI13Ry5ljms9GNnPC56yRSQqoDcD7ykHAzmq/jD4zeLde1tLnSrHRtIvI1VZb+206Jrm5YDG9pHUkA9cDp613dt+0V43svhfHasLe58UC7aL7ZNF8vkbPvsoIBbPGeB7V7E8kx1DDUeTDR5no7y19T0/rNJyd52OR8Tf8TS0sfFWg3d42r2bRLrUF3b+Rc20qsPLuGXoynChnXjdyQN2B2vi74L6149122+IXg+506O11pEnvre4cx/Zp8ASbcA7l3A+/51t/A74x3njTWl0L4ieHdOllvka1ttSjtwhffgGJwedrcc5xkDjvXqvhfTJPhnY68s7PL4Ztx9utMEtJCWOHhx1POCDXhY7Mswyiv7O3LUjotbpxfRej2OinhqNSLa1TPmv4jJZ+HPEb+G7e8ktrnTY1jlvIlAeZscnBHK7sgfnVvwf4aHjSCaDRCtxrohMoeVtv2lEI3Jn+HOeDyK9S8W/C/QfjBFb+OdBunsHvQRLFdwspZ0Oxie4bKkdweortvgx8J7XwG0l9PeLeX8kflJsTbHCmfmCg8nJ6/TpXbiOJsNTy6LhJ+3Vr379fkefHKJOpyyl7nY8x+Bvwf8QL4vj1vxhoMWnaXp+8wWVxIkpuZmBG4gEgIASevJ7CvopptF0azSHzrHTraMbUjDLEij0A4rzX4jfGjwL4f1eTRrjUb3ULmM7JbXTFJ2t/deQdD7ZFcJ4i+M3gnUfD1xbeE7OPSfEBdFjk1CyUuBuw212yC3sT+fSvmMXTzTOKqr1oOz0XY9VVaFCPLF7dDQ1bwh4Vn+JF74pb4gaRDbTubmOHcrzRzlNq/vC33VblQBx26CszQ9L1zRtNtdK8NfErR5tSv9RLag0OofMI8KqlRLuLHAYsAASxHOK7zwvp/xJ1i58LeILrUl0+0W0MWqWXERc7mBlCgEEsuwjkYrU0/4dm50q0sb7xLc6vb20l0T9ttVmjuBKCFDh87vLJyvOOOgrGeMlC0ak07K219rmEad3eKsdB4D8ZL4iE6XWn3GlXSSyJFb3jKssyIcGQLnOM8ZxjPQmuu3NjpzXidtoF54S8f6LpqXktyJoVNlevZm4nVEx59rknKxnO9SclRlckYr2tOg49TXjYqEIyvDZndSctpM8V/ad8W28ejw+DbLUrm01W7uIpJTEWiH2cHLZk4HPAwDmuO0zwlocHhx7jfbxM3zbTGXLE9WLE9frkmvorxHoOk69p8ljq1hBdwyIyASoGKbhglc9Dz1Febp8DfDo0E6fNreuy3KyZivPtAWWNP7gGNpHrkZPrXuZZmlDDUPZyvF31a6nkZhl1XEVOe91bY+O9Q07TYvEmq6gsiXsMDFsBcc9AvpjNaWqaNdWps4ta02zCX8XmQCJic4Gdrc+ncYNd7d/APxlo3i7V7eG1W68NeXLOL15QXaMKWCbByZM8cCuA8LXmn6h4n0jT92pambidbWOFpBviVjghMfxYz+VfrVHMsPiaXNhql4xjd97WPInhakJOM029LHvPwa+J2ueJ/BHii10bwpor+KfD1lGljHEhSKeA5AQ5JYEBW4zgnHTNN8KfEG3utPju7XT7qK42rMdOSFYxphTImRAPmYMAz7gOARnkV1vwT8Dx/D/WPFulafpt55zeW1vqd/Iu29wrFVVRyEUnn6npU2jvp5ur+KdIodR1GU6brQijZbZriQMFcZ6ngjIzz9c1+W43EYOWKqyw8Pc0cdfLW/lv8Ake3VjUUKak7Pqet6PDaxaXbLZqEtxEvlBegU8irlQafCtvYwW6ElYo1QE+gGP6VPXyjd2ewtgoopGztOOvakMY0Z3bkwDSpJu4I2t6GvCPj/APHTW/hx4xtfD+neGbXUBNZrdefNdGPILMpUDH+z1z3rP8I/tO6Le340/wAW6HcaJLuCfaYX8+FWOPvHAYDkc4r1qeR46pQWIhTvF9jB4impcrep9FUVQ0rU7XUrSC8srmG4tZkDxTRNuVwe4NXga8l3Tszda6oWiiigAooooAKKKTNAC0UmaY25ztHC9zQAjEyEqvCjqfWpQAAAOlIoAAA6UtABRRRQAUUUUAFFFFABRRRQAUUUUAFFFFABRRRQAUjKGGCOKWigCLLR+rL6+lSAgjIOQaCKYVZDuTlfSgCSimo4bkHIp1ABRRSUALRSUc0ALTHcjG1dxPSnE8dQKrSzHk7SQDwe3+f8KVwJGl3IQNwPuPehQxLhSF28Zx3pjESLv5x0IB6UBtzcqx46qeDTAayhmRggIbPAPpU0ancGK7dowBmlRfmyeOMAelSUAFFFFABRRRQAUUUUAFFFFABRRRQAUUUUAFFFFABUbJt+ZOvp2NSUUANR9w9D3B7U6mOmeQcN60iuQdrcH+dAElFAooAKKKKACiiigAooooAKiZjI21cgDq1BJkJVeFHU1IFAGBQAKoUYFLRRQAUUUUAFFFFABRRRQAUUUUAFFFFABRRRQAUUUUANdAw569j6UzMq8Bd3vmpaKACiiigANRuhB3JwfSpKD0oAjDCQYOQ3pXn3xb+GeieMLf8AtMpNba3aQsLW5gIDNxkI/HzLnsema9BlTcOOG9RXnHxe+L/hz4ZvZ2+uwX1zd3is0EdrDkMqkBiWPA6j8668CsQ8RFYe/N0sZVoQnBxqK6PEPhx43mstLkmn0++a8sIy18kds5Nvt4YnjAA60vxJ+I9rd2SPEftj3JCwxqc+ZkA/l6mu30b9pf4dXcmzUNF1TTIrrO6V7VXRx0O4r2/OvK/2h/CHguPwvp/j/wCFnkzWcd6zaibOYusAcfKfL6ou4dOBzX3+XT58fGONouDez6X835nz0sshyctOd12PNra1s7CG61GezaLD4W3HJZyegNX5m1K1W3n1rQ0h0+dlUsB8yAnvW54ejXxL4VGrWluGuLBwRkfI8oGQuen0qxqHjDUvGOkQeGNU0KSDOFM4XHlknv6/UV91PF1Jy5UrpOzd9UvI8ynhqLUpV3aXQn8PWXhy2+K2k3HiXxN/Yml2dxFPAiowE7DBALDgKTjJNexftK/EjxD4UutKstFXT1tLq3aVmurfzku/SIDpgjHvyK+eviHqSafaQxvHbahboojikbG4Y7e+Pzya+nn1268JfAvwxrOu6DBqeoiG3Xyp0BWAsMqSSMrhcV8TxFh/32HxE1z814qLdvmv+CevgKrWFfNol18jyL9ojW9ci1Hw3ZzPeeG9Bk0iK5t7a1ZoEE7EmRWK4yy4UAZ9TXo/gvWvHV5+yjqGpRm7uNdS2nSwmcHz5IQwAfnqwUtg98CtrwX8UvCvjm8i0LxJpNta37MPIS4VZoZH7bSRw3oDXqdxZwz2z2hjCWxjMZVPlwCMYGOgxXzGPxk6FOlha1BRlB39Vc7MGoVr1Kc+ZNHwJoFnaWskc13uuJFiCuYmBCuerE+tMv8ASZtZ1K20PQY4JZdSuEt40C/NuJwA3+yOpPsa6vxN8Cvid4U1iaPQtMfWrDefs9xayoGZOwdGIw30zXpf7N/wh8RaT4wHjLxhZx6e1vEUsrPeGcSMMNI2OBxwBnvX3GKz/BUcHKtSqJytdLz9DxaeWV/rfNLY9b8L+F28D/CWHw/DfXOoNY2p3SyMWZucsF9FwTgdhXYWE1vc2kUlsyvayRgxlTwVPTHtirm1doU9PSuYuPBFgZZDYanrOlwSsWe3srxo4snqQv8ADnrxX5LKp7VuU93r959ao2sZ2pSrq/xX0awtCsv9iwT3V+6n/VNKnlxof9o8tj0Ge9d0qjP8qy/DXh/SfD1ibPSbUQRsxeRiSzyuerux5Zvc1rVM5J2S2RSQhGaaUHpT6MVm1cZj+LJdStfDmo3Gi2qXOpx2sj2kLdHlCkqPxIH1r5a1nxnqPw/07SdRuvh3odj461a5uGWd7MRbLdCo3lFztYk449M96+unUH614b+2EbXT/A+naw+g21/NDerF9rkjLNZxsDuYY9SAPxr3uHqlN4qGHnG8Zuz1t8n5HJjIy9k5R3R8267rmtav8QZvFUWv31pqb3SziKGd9sRXBMaH7pA54/Ova/B/iMfGTWbu+s5J9IudMltzLppbIlIfiUY4OQBuzyNq14Xc38sXhiweae1/saO6kmtJAmHkdeWXd0IXdXafBjwnY65ot1rENxJFcTFt370qcKSBsIx9ea/S86y7CywfPFKMoe7FrX7/AOtD52njKkHed5L9T7ZVuBtwRTx0ryP4AeLL6/gv/Cmq3E97e6PtdLt/m82BywQM398bSD64B7160D8o9cV+PYqhLDVZU5bo+noVVWpqcR1B6GkpGPyn6Vz3XU2Pjn9rua31T4xWtlHLEhsNMijcuxGGd2fH5bfzrhk0X7Qi3kzxTTRKSzqwJdQpwT3znH5Vs/tNWF5ovxy1S71VJhbaikM9nKoGHQRqhAJ4yGXBHuD3rk4das4xG8dzOrqcgugIP1x+VftWR00suo+z2tv5nwucRrvENx2PU/2RvGl5pPjZvBd3M76Vqas1sGOVgnUFsL6bh2HevrpXZevK9j6V8P8AwZ0i+uvjFomo2ccq6Hoo+33V6VIhVNhfluhPzBcdeDXp+p/HTxBN4pin0uOCPRI51UwvGDJNHnk57Ejn2r4vPspljMfJ4SKso3fr/me5QzGGFw8FXe59Lg5paroWUBl5B5IqaNtwznIr4o91O46jvRSGgZFcTxQI0k0qRxr1ZjgCnFvl9K81+M3iSGysLrS7y1uo4FgW6kuPswlhkVTzH1GGzj39jXkHh79oe9Wzea00staySytK99KzGGUsSF+X7qBcACvSwuVV8TT56SucVbHU6Pxs+qDmTAU4XuakVQFAHSuUsfEzanoFnc6SbVryeNHaAyBjGCMnIyDVy08SQNpcl1cjbJA3lzRx/Md3t7Y5rjlQqRvdbG0cRTbSvudBRVazukurZLiB90bgMp9anLe9YvTc2TurjqKj3tjqKQSMfpSvrYZLRUe9snpjvTlYnnpTuA6ikpC3pQA6im5NGTSTuD0HUUxmI4pA59jRcCSioxJzjFKG/wA4ouFh9FJmlougCiiimAUYooNADHjydy8NTfMJ4xhvSntn1xzXm/xt+J1n8P8AToT9lW7v5gWjiLbVABxlj1Fb4bDVcVVVKiryZlVrRpQ55bGxrni+TTPEJ0uYW6bAk+AGZ5YD8uFH98yEKBXQ6ZeXtzHI11ZfZfm/dqXDErgcnHQ+3tXnOgXUPiy6sfFV5aw2WowWYEQB3bd2GI9/mGR6V5hd+PPE/gX4s2Wn32uzX+j6ncr/AMfLcBWcK30Kkg/SvVo5JWxEpU4aSirtenY4amYxhZ7pn0ncazp8F/DYy3tul1NnyoTIA74GThep6j86u+Z8u44A96+XPEfgbx1J8V31nS7a8t7O71SRre6RxPs3Yb7RvJyiAAgAew7113x48YeLvC/iHTk8P6psi/s4ySw+Qrgy7iNzd8dMipnkqlVpU6FRScld+T7HR9bSi5yVkj2zUr6GzsZbu5lWO3hUySO3RVAzXyJ8XPiv4l8V+KIrrwzd3uj6Zo8rtB5RxJNIAQHcdNpAwB6E5r0HwN8TJviLpt98O/FtvHp2uahYypb3MAIjlODwR2cEA46GvKpdL8aaC11a6p4P1C4vrVTEt1bWzSCYnCrjHc5PPIFezkuXUcJiJxxiXMtk9teqOHG4mpVpKeHeh9YfDHxFJ4r8G6drckS291NCBcxr0SUcMPpnpXVIvO5jk4wMcAV8a6b8X/EXgnwuvhbw/b251YXTyahc3A3iCV+fIRejFQACfXIqzYfHj4r6XfR/bV07VoQAZY5LYQgHuAy81zVOFcZOUp0kuW7td7mqzOhTcYTl7x9i96K8++DnxS0X4maRJc6YkltfWrBL2zl+9CT0IP8AEp5wa9Br5mrRqUajp1FZo9OMlJXQUUUVmMKKKKACiiigAooooAKKKKACik5ooAWiuU+JXjS28D+GzrV5Z3N8Gnjt4oLZcu7ueOvAHB5PFcF8MvjbH4n8YXOiatb2GnwzzmLSJYZjIZ2GcxPxhZMYPpzxXbRy7E16EsRTjeC3ZnKrCMlGT1Z7RRWF4d8TWGu6trNhYsXOkXQtLh+xl2hiB9MgVuMeODiuOScXZmlxaayhhzSg8UZpARhjHw/K/wB6pabjPDcimZaM/wB5f1ouBLRSKwYZBBpaACiiigAqInzCUXIA6mlY+YxUfd7mnKoUYFACqoUYHSlpCaarfj70APopobNLmkmmAtFJzS0wCigUUAFFFFABRRRQAUUUUAFFFFABRRRQAUUUUAFFFFABQaKDQA2Toa+af26bGCbQvC95yJo7+WNfXa0RY/qor6Wfoa+X/wBtm9ulu/CNrD5pfdczAKpIyNgPQds4/Gvb4bv/AGlS9f0OTHN+xlY8JsdNOoWkNvLCEmiBWKXYVDZ5wfT/AOvW9peoXXw8jtNb05Ab2aMCSF+Y5FydyODwQQK27K4urzRZLu2hluLh4gGHzDb+B7jtVKYx+INPEOqxSpNYhnGRgPHyVI9Rk7SPTBr9TxDVePLUj7nVHxVCrWhW3PVfipdTeMPg94f8beCtNCRW3mT3NpaxYKkrhgVA5wykevINeJ6NHrPjDxJpdp4bhuJri6uU82JUI8jDZaRv7uBnOcc/Wvov9j+GRPh9qlqZJJ0TVJArunCEopYD6Enp61N+1Vqt7pnw63eG7j7NG9+lvqs1kwEkUZBO1ivK54B9q+QwGcTwNaeX0op3k0pN7X79z6ivgqVWKrTWqOmk+C3w7u/EsPia60CN9SRhIfnZYmkx9/y87Se/TrXPftC614ti1XR/DOj+G/7U0fUsJdkWrS7yXAKBgQI8KS24+lcl+x1rGuXeqa/p/wBuur/QYo4pI5Lh2cJOWOVRj6ryR7L0yaqftE3N3pfxDk1Gz8QNvMSAJBebZLN17MobKg8Ecf0rzsPgsRLNFhatTmcE7Xu0tOmuhOLxUIYT2nLo9LHkXxIsX8O+IJrW31GK9to5mFpeW75D7W5AI43qwwcdOD3r1K5+JHjnxd8OfC954c8RW9jqNu80OpA3aRPI8KgiZt33otvzMKyY9Ss/ij8ONV8HXVpaQeKtPSTU9MuIYhGbtl5lVgAPnIHP94EHqK85+G9lrOufDLWdG0awWa8v9Yt7dbmQDFpE0TNKTIf9WhCjce4GO9fRYq2JoRWKiva0mlr1T6+nX1OXL6EVG9HSL/A9V8T/ABy8VeMNbj0XwYJoLclY1ktY/wDSbtgOWH9xCQcY/E16n8B9eb7bqHhnXfFh1HX0fzHsJJGd7ZVADLvIwxyRkKSBXkdn4g+FXgHwo/hjwzfavq2sy7Gvda0x1iaR1YMVWVhgRkjBCjGO+a1/h1428A6Z49uvFj+HNV02e93KZftgnhhLkF2CbVxkgE9cc4rx8ZgfbYacaFBxgtnZXfrd3t8h+2hRxKnVq69j6mVeBTtoznvVeyuo7u2huYJFkilUOjL0YHoas18PZrc+iTT1QYooooGFFFFACEVXv7O1vrZ7a8t47iCQbXjkXcrD0IqzRijVNNAcvrHgPwbrGmWul6j4Z0u5sbSTzLeB7ddkbeoHauc8XfCrSb5TP4ZW08Oak0qtJdQWwbzEwAVZeB0HBr0raM0nlrnOOfWuinjK9Jrlm/vMqlGnOPLKOh598MvAN14L1PVbj+3H1G2vyrBJbZEdXUYyWGM8V6Cv3RS7RRtGKzrVqlebqVHdhSpRpRUI7Aa8/wDjB4w8T+E7LTZvDnhmXXZLm68qdI43Yxrxj7vQnOATwMc16Aa8k/aJ8fa14D0HS5dFhtBcX1yYmubhC8cAC55Axyegycda0wdKVatGnFXb7jrT5IcxH+0vdeA4fAkEfjjS575rmTbYQWxxcrLjJKN/DgdTXgnwr+Cfhv4iyT3Gl+L9StLezlVbqwu7NDcxgjIxIp2sD6he1esaroGqfHj4ReHvEDTW+ka9bSySREoxt5sMUbAznYwUMD1H0rX+F/gv/hTXhDxF4o8R3w1C9kiE92LNDtWOMHCoD35PJ/pX0mHxf1HAypUqjVbmtbp/kcElKtWUre5YrfHUWHgP4JHQNEi+z20kkNjAobkxkAtn1JCtk+5r588Gut/4m0jTncbJbyFGYnAVdwLH8ga9X/aR8UW3jX4EaT4s0y3nt7b+11WVJsZVhvjPKkgjPcE15R+zkseqfGTw/Y3Ch4y0zOh5BAhkz9a+gyJ+yymtWn8V3d9djx8zwnt8VBdD7I0b4g+ENT8OTeILHXbeTTbdvLlmYMm1gAcbWAPQjHHNbHhbXtI8Raf/AGlo99Fd2zNtDpkYI6gg8g/hXyl8ZG0TQfE8ngvwxarY6RpzCWeFZGbzLhlByckk7U2gA9O1bfw6+IFx4C+Hctxa6cuoXOp6xJHbRyybIlEcSb2JHPXAwPr2r52rw43g44ik25TasvK3U7KWbt4v2ElolqfVBkXPWlBBPBzXJfDLxcvjTwbZeIFtHszPuV4GO7aykg4OBkccHArqF+Vx7g18vUg6cnCW6PdjKMleLPOv2hNC1bxF4ElsNLhjfa/mzbm2sFVW+6enXGa8V8EeA9Y1rTpdFuvDhsXkmiS+vhKoDKBnzEPRm7Z9q998VXl0s+qWVxeeTHLalbdMABtwx19c1j/DvxFa3umBoplWSP5ZUzzG46g+mPp0wRxxX0mAxmIw2ClGmrq54GKoUsTiVzOxJ4g8G250eKC3nkguIECw3QP72NguA+R17Z9fzry34efEOWG+1dtWZVmQiKVT081SVcj8q9a+IXi/TPC/hm51jUp0jWGMlFYgNK2DhQO/P6Z9a+Ofh5eXmq+IEcQS3M9xctMtunzM7s27n2ya9bIsFLGUKs8QvdXXzOXOF7JR9k9UfZ/h/wAQHSdItDqixWtl9je4knd8eWANxJ9sZrynxd+03ouoeG9ah8Ex3aavAoWynu7ceVLlsF1Gew5Ab8q6Dxf4H8S+KPhDrumPdW9tr15bpHFC8uFiQMshiZh0LKpHcDP1r5S07TZdJiitYpLOS9luRbCdJFljQ9yGGVP510cPZHlmPlUq13eUWtFs1vd+T2Oqpja9ChBJay2O++HHx4+JmkeLLT/hJLx9Z0q5lC3ULwLuQE/fQgDGB26V0+vaj4g+JOptPquqXMVoWP2fT7SdljjTtlV5cn+8ffGBXmfiHSb7SNXOi6nexXomtmlSVQFZcDJBx2+tWPgN4wfwtr+pWlxdCO0CiZQ+flOcHHoMAce1fUY/JsFKEsZhYRUklp0f/BPPq18XVvTnK1t7Hb6zYeM/C1lC2i+KNdiNlJ5ttbvdOY8/3drcEHpg+tfR3w6+I3hzxn5dpp1451RbVZ7q0aB1e3zwQxI29c9DzXhnjTVvFPiTRrS50zwtrDvqoH2GdbUOjAnG8kfcHf5scc81778NvA+heCdOe30q1C3E+1ru4dy8szgYyzHt1wOgr89z14eVCDaSqeVvxPRylYqNRqTvHz3Os5yK5X4q+I7jwn4HvtcsxbtPblCiTthXy6gr9SM4rqjWX4p0m21zQrzSbmOF47mF4x5sYdVJHDYPXBwfwr5ii4KonLa+p7tVScGobnlXwl+Olr4s8UyeGtXsU03UJnY2IjYukigZ2sT0f9K9lEmT2r5Y8B/A7xL4L+LmmeJtf1exudH0+RpI54dwllcxtjchztHXnJzR4V8e32s/FyTxNqGqTwaTpkNzeXWJD5UNsiEBcZxySPfPvX0OIyqjiqk54J+5GKfz7HlxxdShGFOqrybPUv2hfiY3gjRY7PTZo11a8UsjnB8mPoXx6k9M8Vw/hz4u6t4R+DDa94w1D7ZrOpXEjaLBcfLI0PAV2HXZu3EHv8oFeY3+q6X4t8YXPxF+Jmqpo2hTMW0nTJA0lxeRLxGPKUh/JzyzcbiSARVzRfGHwx1HVZdZ1G88S3viGQKsGq3GmW721iF6CC13Miqo4G4Ejk5yTXo0sspKhCjGm5yWs2k38vl1FKc/aSqSlZbW7f8ABNr4TeItf0PxBdfEf4i+IdSjjvrV49N0ZmZ7rUC2MOluOVQYwCQBznpXS6B8X/Hi+MZ9b8WWT6P4e8p/sXh+OwabUro4whCKpdeeSz7R6Cs/W2+J+nWI8U6X4q0zx14cu02TO2lxRSon91wmHAGcZVhj0FdB8OtJ8TeZo/izwXeX0mjXsvl6jo+o3rTx25BwzQvJltvGRg57Y6gY4mNKalWqKOunZK3S1rp+bXzRcK6jJQi2/wBfM9Z+GPijWvFfh9tW1nwrd+G2eUiC2upQ8jR9nYD7pPoea6ymhFZRkZ780+vkZtSk7KyPVCiig9PSkAUGmNuAPzD/AAryrxd8adM8O+MbjQLnSL2aO2ZVmuI2XIJGeE7jB9a6MLha2Kly0Y3ZhiMRSw8VKo7HqN7NDb27TTTRxRr955HCqPqTXyV+2jd/2hrmjR2Sof8AR2EVwJBsn3N0DZ28H3HWvo28utE8ceDTdWOozTWEyeak1lJskBXkgHqD2xjI714h8YPDs3xc+GeieK9EuI/DEejTzGePXQ0asgwu9sKecgdQcniva4brxwGYRrVVs7P1a7HPi4fWKXus5T4f/Epo9Lh0zVVl07UYYtskU6FNwA+8ueD9PyFct8TG1DX0bxZcW0sNjYpttDINpkYkFpDk8DoFHViRxivavhZY2Nj/AGNKb5PFAEpg8yy09II7aUYB3BgCFAJbccZ4xxmuv1b4a+FvEms30eueF7K50+F98O65ZkLeoQH5O+V6V9DU4hoYTFSnTp2l/WljyKWVycueUtO3YwPCvibRD8LvBmva5qlxpUs8sdlGHBlyykqUXjjJGd3XtWH+0vpeqWPia08WW1vJe2jWggmt7dt8iKhJLiMcso3hiyg4Gc44NdldaxHpvhbw3peueFtEsLpbxYbjTvPR47CMb/LmBxhc7QQccZrQ8IaO2peJdL1ie4muhp+mupkkuPOPmyvu+/3+QD8CK+coYuWGr/Worq9O9z1KsITj7B6o8G8EaPPb63bfE6682y8PeHybu4llB82ZQpCxRAgbss2M5xz+Feu/C3456X4w8UHQbnQbjR7m5Rnsy04lWYLyUOANrbQTit+++Gli+leL7XWPEN/c2OvMZGE0mEsAORsz0wcenAFeY/BfwR4Y0P4m3Cx+PLLxH4j0m1drGwjhMIXemA5ckhztbGF4XNdtXE4bMqdWrWT5opKNr2Xq/wDMyp0Z4Vxp017p4745XT/C/wAUPEGhW6TwLFqUkonfDyZkw/A9Pmxkc+9UNXuJNWng0yOLz7u5dYrVozne7nCj3BP4ivovxh8PfD/jDwrF4n+MMdl4T8RIHjnvLC6WMGMHKhtxZW/HJx6VN4a+Cfh7wBav4w8PtdeJNXtEM1iNQmXylyBllCADOM4J4Fe9h+KKNLCxTT9olbyb9Tgr5RGeI9s3tqegfBrwHpPw98LwaTZRR/bpFWS/uMjfPJ3bP90HgCu9r5tT4yaDB8QLp31KUXUIQyMLRJMW+cm3QqwVjkg+YM8Cve/D+v6Z4gtBeaPqFveQbtrGJg21sZw3ofavhcfhsTCXtqyb5up7mHrU5e5E16Kbk0tecdQtFITQKAFopBnNLQAUUUUAFFFFAGN4l8Q6b4d05tQ1a8jgt94RPlLNI5OAiKuWdj2UAk1zLfELUkjN0/w98Viw27hMIoDJj+8YvN3ge2M+1c18X7jUk1PXtWs7+zsp/D+lwtYS3YzFBLcOQ8uDwXCLtXI4LV5N8KPHvjV/iYbs22uaob6+isL23uJGaJ4yebmNFARCoBzgbfm617mDyapiMNOvG1o/5XOaeIUZqD6nq/iPxLpvxS8KXmh6DrD6NcpNG5uLuE+SSJSohkBKkM/9w4YZFYPwp+C8fhP4gmTVE0uTT7Rzd6WqTs00lwNoMpU/dVQcYyeSKu/FvSYrf4i2N/aaXpk32jaJo3vCnmXgVjbSvEuCACpBcnBBweKyfFniTX7jwv4d8d6fqunatr3he6Z9ZtrCQPGLa4DAo23jhVXp0Kk9RmumhVrww/scPPlhU3Xn6+djCbg5Nz3Rr/s53Lad428f+Hrt/wDTDrEl4Fb7xVjg8fTH5irHxl+OFx4K8UL4b0XQ4tVvIYVnvHllKIisThBjndgZz05FVdQ01PF+tab8VfhjqVn/AGzbBVv9PuJNqXUePmifGdkmOhxjgemazPiX4K8P/EP4uJpiXWt6D4gXS45byZLeOSCSMHhSSeHGcbvunpzgU6ccJUxiqYqL5be8lumlb7vMjnq+xtTetz2H4e+MrHxj4JtPFNr/AKLbzxM0kcrAeSy8OCenBB5rgfit+0D4V8J6JBcaBNb+JL65LiKO1mzFHtOC0jjoAeMd64X4neItL8OeHrj4DeEbS/F0ltCkt6WADq53SAnO7cwI5H94815x4Y0Twx4U1PQ7PUNCu/Ed5eXKAafakLhd20F+Dnv8o6gV04HIqE4yxNa/Je8Y9Wv0MMRmTpzjQjrJ7n1d4G+Ium634J8Pa/rUtroVxraD7PaXM6qzueNqbsFh9B3FdvEdwyeTgV8FfFTxFr/j3W459QsbfTG0G6a1s1tyUSOMuCp5yAygD5gRx2Ffb3g3xBo/iTRxqGiapbalArmGSa3fcvmLww+teZm2TzwMYVXpzX06Ltr6HfhsXGvKUU9jZCqpJGBR5i560h5ds9hxUe7kKeh9q8M6ycHPQ5qNiztsXgDqaEG1yue2aePagAUAKABgUGiuZ+IvjLS/A3ha48Qaw0pghIRI4ly8rscKij1P9KqEJVJKEFdsUpKKuyfxZ4s0HwrYi817VbWwjclYxK3zSt3CqOWP0zXMat4/vm8IXPiTSdNSKxijMqzXxI3qCOQi8+3JHavNPAs3gD4x/FKbxHqemarBren2SiHSb+YNalQfllUDqeRlTkd8ZrpPGui+LYfC934tbQY9W8TW0D2drpVsVa2kiYsu5lPJAWRiUBG7C5GRx6rwVPDzVOqnz6Xv/X4nBOdSrrTenkdH4S8Za3dabFqerXOluryvG1jDaSR3CMhwyg73DkHuPlPqKk0v4g6prGs3dlp2j2dvFYsftB1C98uXAPJCqpXA6E7jg8GuK+H/AMNvFWjaJCmpTRrfapbsb+7t5QrafyGWOJRgdc7sY6kDHU838PLHUfEHjifXPE0Z8K6Ybk2un2OoSGG51edDu3MGI3Zb522jBOMZOWroeEwsnUcZXS2/4b+u7MFVxdl7ux674o+Jkej2vmWug6jqTh1jZoRtiLscBVcjLn2VScc11nhbVpNZ0mDUHt0hSaJJYykvmI6sMgg4U9DyCoriR4SvL+wvda8T2aXl69i0f9kRzD7KzJkptLfdJIHPQZzXh+m/HTxLpvia0F3Jb2lhpVon27Q7CzXyTFjpHIxJDqrJ0IUgcVGHyiWOhJYZXcd/+AdMcRKm/wB7omfXooqrpd2t7Zw3UYISaFJVz1wwyOKtV4bVnY7gooooAKKKKACiiigAooooAKKKKACiiigAooooAKKKbIxAAHU0AJIcKe9cF8YfBFv420FLUXAt9StmMlpMRwjEYKn1BH9DXcthsqZG9M4GM03c5YKVXd3+la0a06FRVIOzRMoxkrM+A/HfhXxV4B1o3l7o9zHAzfOQheJxkcq4ByOOO49q6v4H+EZvHOvPcR6TfW2hgM9/csDEjDBxHGSSCSeu3oM9K+zzErl+mxm5BGRXz18ZvjF4h8L/ABs0XwxpiQR6LG8KagrRbnmMpwQD/DtUqQR1zX2dHP8AGZlTdCjBKdnd36I8yeDoU2pyNuf4jab4N+LOjfCvRtEt7bS1snmvLkyEGMiJ5gy5+8MJlmb1rivhPY/EjTdGstY0zRItStfGOry6hqv2pA+22Zv3e/cw2goWYHB42in+KtHutV+NnjfxBZ6IurRWVnFosUcs3lQedJEvmPLJkbY1jBDY5O/aOtb/AMPPDXiLXfEcOoX3xYs9QmtpFkez0mQ+VEoPEaoMKF/h6HivPcKdOleLWsU5Xu9dX023Lq1Jxsmt/QyNK8feMdL+PY8I6fY2tjo39qfZhpEGnrGBb55uNwAOSvz56HGK5/xDbeER8SfEFxC84ub+8ktfK1dFitlZ3CysZVO/IwDHuAAP4CvXf2h/iHqvgG20eTQ7Gwa81B5I2uryMmOJECnbwQSWLcc/wnivKvilod54u+F9l8V9N0/7LPPAW1e0izscKxQzp3IIGT7EelduXcsnTrTjyRmuVNPdrq1vqcWLVSN4U9WndryPLtah1X4WfGyzt5mLvp99FLDJn5bi2Y9c+hUkEfUVqfFczaJ4j1f4U/Dz7ddwXmovdaituh8y6lflYAF/5Zxgjvz1PApkVvcfETwHoupTSA3HhTUVs9SumP3dNYGVJWJPOwq6DucisvxX8Rptb8V6s3gyybQLDUrhpJTbbvtd3k8NLIMsFOP9WuF9cmvooxq4jERbipSgmm/s3T0b/NFw5KVHRabnWeFvgP4oj06XUPEF9p+kmGIytao/2m7b5d2NiHGe2N2a6HTtD8BaN4n8P6LrsniS+l1VLeR1FslskHnNtRJhuLnJODtPHc1xng/wH4q1BoJYfDd6xlOY5ZU8vceoIZup96+n/hZ4BktNNsb3xtZ2WpazZSFrGeZRNNaxnonmHk4OSPSvPzrMquGh72JUk9LRsunz/M4MLShi61pUrLuz0iyt4bS3ht7dBHDGipGo6ADoKtU3jPTvTq/ONb3PqlokkFFFFAwooooAKKKKACiiigAooooATvWdr9lp19pc0eqafBf2yqZGgmhWVW28/dYEE+laWKqavdxabpV5qEoYx20DzOFGTtVSTgdzxTjfmViZL3Xc+V/Fvxm8XTgweH5rbQLCEmOKGGFWdVGQAS4wuMdhx71wsvxz+JemOwk1+LUrdwVe3vbSN1kXGCpKgEgj3r2j4cfEnTfiRruo6dJ4H0m01CWylu9OnmVJxLtOAJTs+U8qep7jtzV0DxH4V8M+GJ7X4xaf4Yl1rzn221tp8M0vl9gyxggHOce2K++p4ihQXsZ4NNq2m7d+u36nztOjWjJ1JVrrp0Rzdn8VPD/xg+G+pfDfUdNt/D2vTwZ05ITm1nmX5lWM4+ViR91uueCa8i/ZsvH0r49eGlulML/a5bWRWGNrtE6YP/AuPeuu8d+IP2fNVn36f4U8TaHdAho7vS1WMKwOQwjZiAQfQD60msx+BvGfjfRPFHw/8VW9l4ijureS7s9XU2v2mVGX98jHK7zglhnBx+fXQ5MPRq0lSlGnUT3Wifqr6HorlqNSTTsc58WNRkX4r+KlkLGQarMvPoDgfoBX0J8P7DwrD+zRYal4u0+3vbNTJebHyGMjOwTYwIKsc7eOxIrwb9q3RLjw98Y7+7UZtdYRL6Bx0bgK4B+oB/4FXYeMdfaL9mj4a2cT/u7jzDLg94Vxj/vps/hXRjKax2CwdOm/iaWnkvzPM9h9VlVrJa6nsvwE8cNrlxdeHYNCsNKsbC3VrOG1OFRM42H3z6V6+mTz6dBmvnb9jiI3cviLVj0TybcH3OWP9K+jNpKYzzXwmf0KeHx9SlTWiPUyqpVqYWMqm7OF8bm21GS707WYxbwoP9GlUEO3HUN0/Cvl3xtY3ml61JceHdY1NZ/4pLeQqxx03MuBx79K+yPENrPeabNbwrEJyBs8xQVPPI59RxXmHxL0/T9P0I33iKax8P6WhWOWSCMPJIzHAVVUZZjyP8ea9HIcyhhmozV0+h5ea4KpOp7SD1R8oWml654o8X6Xa65fX+qRS30MTJLMxBUuocA544zz7V698FdE+F998SU0vSL/AMRSmKRpLH7XHEkV15Zz8rp8xAxnkLmvRPD3iH4E6XewX9rqlhBdada4WWZmXjH+1gNJyeOtcz8GNW+BSeP73VPDOpaml7HBNNbx34dIIohlpDEGUE8Z4JJAr2sdmNbFUqjpUpwio9Fpfz8i8NhZWi6zTfqdJa+AdHv5viVJ4V8ZC/1jWLWa1lgWRcWsjhiquVJLHcSATjAyBXzB4H8Pa5qWvS+C77Rr6O9hLtLGUZWtygJJz26YGMg19BeDvHvwt0+y8aap8M5pZfEk1pPdpbXSOPOKK7ARBvvKCWYjrg/SuG+CXxJ8Y/8ACztHW98SXOsW2qOw1CCcqUjQKWMgx9wLgEjgDPStsnxGPy+libQ6J+9o7pdP0N8XTo1OSEu+66HlTa1b6TdG4s5ri8v8+WjXA8w4B+5tIweRgjH4V9v+F/h54Hn8KacLnwTocRuEivZrdrJCEnKgnqM5BzXh3xK8X/DDQfFN3q3g/wACaVqeuRsZv7Um5tS6n5iqbsM+SBuAHJyCcVm+Afj3491j4u6Tp+oXluNFub1Y7mG3stwUOuAgbrgNjnr36cUZ5UxecYeFajTdOMU223v6JfgLAwoUJSTnzNn19DDHGixpGERAFVVGAB6VKFA6U0E7hnnqfpT+1fm2rdz3dL6Aahun8uMydNoJqRyccHvXL+I/Fmi2epTeHbjUEXU5LSSdYe+wKT17HAJ+gNXSpSqSUYozrVFCGrsfPOr/ABi1q70Lxne3l8ptBZH7FAI1/dO8gjRVIwSSGPXPSuI8JfbLDwadD0TwLe+L9fvLiK41BvKkNla7P9TBJsx5xBJdkLBdxGScYGF4Kkv7rRrSbR9Mk1rWri9E9tYeVmGNYhxPM3QIHY4XjJXrgV3Y+Evx21AjVtT8SS2DD94vk6t5UcOechIiEGOvA5x3r9Gr0sNhoypRkop20btdpeWrVzxsPSklF1btpsiTxd8adN1RLzWtFihOEUW1x4fSNGQdEyF3ADnADHFet+NtG+FOpeHbDU/Fw0rwprN1bpNuRkhuEdlBIZer49wfrVeTWvFt3ocPjHwX4qHiGKTTU0uK08gRxm9A+e6kLAbFHLknHYYwa5/S/A3grRNA/wCEq8T/ANo/ErW7xmLjS0e5RpBjcBt7D+8xA56V408VCo41Ir2co/ybv1vovmX7Gbup+8n0Z3vwrh0PR/h5raeBfEln4qu1SW4jSGRSPN2HYhRW4yQByRn2qD9m/wAQeOtcsNXTxlZypBA8a2kstiLU7iG8yMKAAVUgc4zz1Ncd4d+JOgeFdQGoSfBW68NIuYzdRWyJKFPUNgDI9Rk17x4R8SaL4s0WHWdDvI7u0kJGR95WHVWHVSO4NeZmCrUoVHUhfnafM7Nr7tNTqw/sr8sOmljeT7o+lLQOgorwz0ApG6UtI+dpx1oAoa9enTdFvdQFvJcG2geXyo/vPtGdo9zivj/xLrOo/EbQ9S8bJosdjLp7RxXyWkhlSSNhlSNwX94n3W6+tfSnxum1yH4fX82gXctvdRFGYxAbzGGG8L77cn14r578KeOrG81vSNL8eH7fpMd35kM4fy/Jkddv73bgSRnPOQT3zX13DtCpToyxdKN3F/NLrps7+p87m1alVqxw1Rb9Sl+zX8QJvD/xGg0Secf2ZrUvkOpf5UuD9xh9TwfXd3Ir1my+KWneOfEniPwFfabLpFlHDOq34u1DARsFZmBXEXJBBO7jrXzR448KX3hP4zz6HYysIbS7iurScnrAXDR/j1HpkE13/iez1rxr8Qbnwb4R1ZtTurG6eW/u5LZI/PcnOJpEHKJkqoOe/evWzTCYOviI4lWXNFO+3K+/r0NcIqtGkob2Op8N+JPh/wCB9UttO8LanrdzbQ3bvO9ukaRSrghI3LEEqu5sHHqe+R0Hwv8ABuoeEta1HxF/bFxeWXiOKRLOKOJ/NJcNIJbgnhWUDaCOOaoReCZvD1tqdnbeH5NW1i2tI7n7XJEDZs7MA6xoeXdRkjd1x+FdD4ej+IfiPw7oR1O0t4ZBdzIJbiExTRQ5ws20YCnbnAxyccc14uMqU2nKnO6fxOVru2q0LoxruTc/kN+Hmm3l3b6fo99Y3Et1a6fFN51/J5iumGC7v4iSX6FucHBr1jwloNnoGlJZWcaqu4yOQu3c56nHb6Vb0vTbKyEj29uiPMV8xxyXwMDJ9AOlXGGxRtUECvnsTiXW0jpE9GjQUNZbnF/GzT/7S+F+vWKafd6jvtv+PW1bbLLhgcD8ulfLPgrTfEcPjiG0bW/7DlTbqNvIYJIfsVig3yCTCjarIFXa3BPWvtsbJBnrWX4h00alpF7Yr5SPdQPDveISAZGBlT1HqK9LLM5+p0amHlFWn17fgFbDOpJTT1R5V4sufCfxllHhrSddmtLvTh9sgn+yNsmDLgFH4yAcZ2sCeR0roPEuhtpHwafw/wCH9UWNrWFYTIzZ8zB+dPmztLc/TPFcd8NvgndeF/HA1rVtQtriKFPOtpI5XVvtTIUchCMKm3oMnmr2ta7ZWw0zRivkyC/WK6UtjLANjPr82Oa7JwhKpClhZuVONnZ236nBXruMHzqzeh4doHhOGa3uLa90u7OvqslhFCqMyysfmUBsYJHTPSvcfhVHeeAvC8Fnq8UkMt/saa4cqWt5WGFDhQAAOmfzr0rQ/KFomAMgdD647elch8cb2y07wBq93cMiIsBSPPdz90Y9c7fzrbE5pPHzWFlGybOShgPq0XX5rux1/hnU5TJd2d5eLP8AZyD5zbV4PY4GOCP1q/4i17S9A0G51zVr6G10+2TzJJ2Pygf1rwn4UeJ430S6m1eTzprwKEizzhRj9Sa9E8caXLqnwnu9G0+HT7/UPLUQ29zIAjSghgucj5vSvLxuWKhiYwqaRv8Ah3OvAZg69O63H+Evi14c8S+MJ/DVil8kiRebb3U0GyC7XgHymJ5I3Dg89a9AiYtkk5+lfI/gn4V65Z+P1i8Sx6xZ6fbTRa1PeylRDbGP5hEr5IY5JDFegFe9/BXxhc+ONO1vXsMNMbVZINNyuC0EaqN34tk/jVZ1l2Gw81LBz5oq1/U7sNWnP49z0IUUCivER1BRRRQAUUVG74zkgelANnJ+MvDK6rcSXiW9rdCeA2d7Z3XEV5ATkKW52sG6HHt71ieG/h7oOneJx4is/D7aZcLbC3Blu96RRgAERxqxUFgBls54rsodasZtbl0mEu1wkQldlUlcZxtLf3vbrWJ8UvFth4R8Nrealb3lxBdXC2ey2AMnzhiW564VWbHtXZQqYhfuoNrm6HPPkfv32PMPiJO1944l1O78Jw3dpE6vZ6laykveQRwSO8QAJBzzyACM0fs5XG/wf4nk0fwsrKhjMMMl75v2klCTBvKhRtBUYx1YknJrA09F8CeEI9e8E3Umvxx2hv7YzW5WKDzXEIJjXkbQrFsYyea7P4J/EGSXQNS1Lxlqmi6bZG9EWnyBVtY3OxfM2gn5vmP3u53V7deE1g5KkuZJpLV3ut/d6HDT5ZVVzbs4XS4/hDqXiJtW0Dxl4g+HOuQyFbqxL/ZzE4PKMkishH+yCV9q7XxZ470HVJPDuieHfii0usRXkbziwszcS36jIKMsQCqO5zha5DxbpHizxP4/u9Y1DwZ4W1/w8ZD9nmtH2zSwDoTPG4O7/ZYYrW8c6Bo9l8MrHVPhlpE+nT3V35c/2RT5jHDKY53yXCB+CAecDtmtp0aNWVNSk3J2V7ppeul/vFGvyylFWsunU5r4s6rpVr8XvEOqQW1xDe2KWxPmqAs2FAJQ55G0jHHUVs/AnXdH0/wymv3hhSZBPNeXbcssMZVAgJ7s7Y+imsz4W+F9L1jwVJY+L9UsdMSY/ZdLyxEwxnzUzIcvGHyU545wRkivOdR+FHimObVY/Dl9e6j4Zs9WkspD0YyRAFmZAfu7nYDnHGeteyvqtWj9QnUs4tK/RpeZ5f1bkrzxO+mhteIfsesaJq93ZQiKzkunnmkYDDM33UHqR1J7ZFfQf7MPhRPB/wAKrO382Ka41CZ72UxOGVS/AUMODtAAPvmvCvBvgWbx0W8K2Ml/Y21nGDeXlxAwjGTgrEANpbr1Pb2r6r8DeHdO8J+F7Dw9pKslnYwiKLPJIySSfckkn6153E+PpeyjhKcr63+VrLU2yDDTg51J9TcO4Nn5Tkc5OKYFYNnCY/3v/rVIPxpQK+KPpRq5LFjjp2NO7UjhivynBqMSEkgnDDqKTa6gZkniDS08Sjw2b6P+1GtTdrb/AMXlBgu4+2TXM/FHwpp/xO8C3Gj2+qpEVuFktrqHEgjuIyQM4PI5II9+ua4/4veJPB0njaw0seJdK0jXrKQNeXc7So0MGN4j3R4UsTt+RmHBNdd8PvEnhubwXIuj6vp+rjT43aUafJu55bAB5598+5Nd8aNSgo16aal6HLzqcnTlazOA+D3w4f4fya/4tvtYsvEOq2llJCltYD5YwoLFSTyWbbjkDHPWp/hp4y1b40eD/E2i6kq6EyJEseoae7EIGyfLO7B3Ltw2DjDdq6TwdqugeG7e/wBR1i+tNHt7QR2oae4TYA3zBSwCgsMEEYz3OawZPEVp8SfAHjHQfD2jxC4jl/0e3hnFv9tgLBklyMY3BWDA9cYJ5r0ZVauJnOpWV5Xj7/8AKZNQopQi++nc63U/EV1oHgKOLwjBJ41vtLkh0+eNLoNMrAYZpCoYhgBkgjPOT0rx74sfDvxjqXxFuNa0/SLmOyvbuL54ilwzO0agSElgYhEwPoB1Gc1tfALwr4o8G61rOp+Ip5rK2iRo2ikhWGPUJG+ZCp7lB8u7HJJ5OK79Bqniee2v9QDWZgRsQxXDbBk9Tjqcd+epx1rppTeWYqf1eUZR2cu9128jHEVkkov4uxQktNE/tmy8RX3ja+1OLT9POl3lnCTJFdOy4eRlTJyec8de/FYeh/DLwFb+LNF/snXtRQWQFw1pMoY3Sg7o0eVlB2oP4Mk4610uj6p4evX0pdKtLy+gvrma2edIdi2jRqdxlDYKKSpAODnr0p8Uvh3WrSUwsIA95JYxfaV8r7U68nyg330I5BGciuWliHTvGnOUb6dNjOUq61cE0j0q0aNkBjOVxxg8Y9qnrzjwhqU2i6xBodxdRRWMgEFlAsByJOT94dsD9K9ERieteNXoujPl3PRw1dV4cyQ+ikFLWVzoCiiigAooooAKKKKACiiigAooooAKKYj7s9QR60hdicIufU0ADud21evfPQUwbnYHcrYzkjtSAllbjOG5HtTiRklVKgDnjrQAjBinlkcd29qAFbc5HU8fhTo4k2jK9uRT5FyuBxQBwPxQ+KHh34eyafDrIuZHvGOBAu4xRjrI3tXgv7Qumwap+0F4Ne1kR4dXFnKkg6ELIfmz9AK3f2y9LkS+0jWWXdDJC9tnHAYHOD9Qx/Kuf8M3VnHp3w78fa8Gk0zw34e1D7SxGQ8kc4hijz/ebIxX2WW4SOFwtPGUXdyUov1s7HjOtKtWlTmrWsaOteHvFXxZ1y/bRJofDfgBL+WRJ7mQr/ac5Y75iOrjI4zxwKs/ET4f3Xwv+Gl14h8Na1d3eoOY7aS6hUIILd2/eMu3P03dhXnlhq3jv4s6+ZLTT7qWzhYJBY23yWtnGPupnhcgdetfU/wp8MX3hnwF/ZPiGaK5Z3eSSOQ744kYD93zwQME+nNaY2dXLaUIymt1emu3m+5lFU8ViJXha32jwL9mq71PxNrus6BeSN4l0MWH2oLqn+kxQXQYCMhnzjOW4z0FepaNrHj3SPhHf3Pjaw0K2ukuFhSC6dbeAWrYV1OMgADcF7kVzuv/ABKn8A+LLq003w/o39gySbofsAVfPj7uHXhmByCD0NbPxV8VfDzxt8JbTUNU1q7tbO4u0MH2WHzZo7hASUMffAzkHjHNcuOp1K1eNX2PLTm1a2rX/BLwlaHLKnGV5R79Twm68JWHhfwl43tNY8QNp3h/UdZtI7N4E82XU7aPfKBCBweHi+Y8DBz6Ung3x/pehW0lj4V8HaPYQTRtHLc3rNPeTKwwxaQY2kjsvFdP4n+Gvh7y7LxN4u8UP/wg9jaxW3hyztZN1zfR7d7deELszE46YAOBVXSfGmj6ThvC/gXQbC2T7v2qMzzSY6FmPc17+FccTTm1B1H16R0VtfPTXexzZjifYqMOblb+86nwZ4KuviVqOhaxbzTaFbeHFhtlXLyK6K+8NExPDnkNnjGK+ogBnoKx/CVxJe+GtNvJ7EWMs1skj2wGBGxGSuPqf0rawK+CzDFPEVbctktl2+Z7ODounTV5Xb6ielLRRXCdYUUUUAFFFFABRRRQAUUUUAFFFFABTZVV42VlDKQQQRkEU6kf7h+lAHzb8XW0D4e382jeAtKttI1XVIPMv7uDO+OEtwiEk7ckHpjt7V8/6nanzmyWeRjk5yWY+vck19R/tDaJ4Es/I8WeKNQ1GylbFqkVkoZ7hhkhQp7gZ59K4/QNA0rxdp2k6l8Hb0WFzp98Bqx1FCLkA4Kk5yCuA3yjrnrX6LlGb0cHglUUG5PeTWl+1+x8ji8vxNbGO8rR7Hjei/B34geJgJNN8PzQW78ie7IgT65PJFN1n4Mf2LmPxD8RPB2nzgHMJuHlce2FBr1/42/ErV9avbvQtDvJLbS4HMU00LbXumHXnsnUAd8GvA7vTZrm5+z2ltLc3L9EiQu5/IE172Dq5njKftqtRU4vZWTf3siGOo05+yopya6notro/h3xN8NJfCOtfFTw7qOtadP5nh+YyOpjXbh4HdwMoxxj0xVDxF4d8SW37M9g2qabPbN4c8QSxjd8yvbzqG8xSOGQOV5HasHT/gX8TtajFxD4Xe2gbkNeypCMevqK674f+EvG/hO9bw7rniTwtN4Y1EfZtV02fX42XyW4ZlH8Dr1GMcivOqOjhkvYYhT5Zc3Lpdd7W7ntL301Nbnd/sZ+JtF0jwBrlxrWpWtgkmrJGHmkCh2ZPlA96+n4m3Ju6g9/Wvj/AMLfC3SvCmkeMZfF0ket+DrJU1HT7/T7xS0sgJTym25wxUqD25zXofwh+PF34j8XWXhfWPD8WmRXylbCaCYvgqpIRwe5Axkdwa+UznBvG4itisKnKK1f3I6aVaNLlpSfoe+vGjcMM+lfOXx28Orovj7TtUvdQvLjStUnaRIJHd47S4VACyjOBvA4GODuI619FRMW654rH8X6no2iaFdaxrvl/YrRfNkZ4t+PTA9fSvGy3FTwleNSKu+3qa4zDxr03Ceh8p/G7T/C994YsbfT9agS5kcSpEw/1gGcgY5//VXmVjai2a4/s7S7q8+zDbczxNjZlcMB6nqK6n426BBH4ys/HXg+zvLrwvrUfmRPFEziCYHEkZGMpzk46cms5J/EXh039rZ/Z7dNTQTSxXPyyQl+eQeeRyB71+z5PXX1GCpz5nLVp776p27HydahCjWUJtqCWjXcyvCGn2Fr4/8ADusprVvo9jHexXD3k7bRGinLL9SAVx05r3P9om58JeD9NtLXwfp1hp994gVprm4tIR++teCQrdF3cdMcV89eIdM1CTSLCz0zT7y/SVmiikhhZ1lkyQQNoPOT0PavVv2hvAXiLQ/hJ4BvXtpriXS7IWd+qKXaFm+Zc46gcoa8/PqdCpj8LOpV3bTXp1l+R34GNSeGlG3ozzhpY54xb25TzXBZGx8saZ+8w9PQV1H7P/h1r34vaCsHnqttcG6kliO7hFPLezE4/GvNvCR1HUtSj0/Tbea7u55FQpEpLMxOADxwPrX2v+zv8Np/BWkzanrKhdav0CTRrgrAgJIUeuep/KuTiHNKWFwkle85Jqxjl+BqKvtodP4t+J3gzwreLZ6rrUUU/m+RJGql2ibaGy4H3Vww59xXReHNf0nxHpMeq6HqUF/ZSA7JYWDAkdR9a8U/aV+GGsa88/ibw7bLeXRhigksYogJJfnI37uM4BH4CuF+GcXxG+FHwd8a3uoaTc6dcXUgl0+OUBjEwISWTAyBgHcPXaTXwH9nYWthYTpVP3jaTR7lPEVlVkqkfdXU9R+P2pfFSz8RaHH4HjvDYMCZTawCTfLuGFkJHyptyciuB+OJ1Kw+M1kTcQ21xqGiSTGWRsRxslrMrkk/wjBOPTNVf2cPiF4qn+JK6TqniS51nS7uzlnu2uZA32ZkG7zA38IJwPQ7q9L8eWuhav4z0T4gX6Q33hnTNAvpJ5doaOUFk2qAcZyN4A7njvXprnynE+xnFaRauuvMtEYWp4uHMm9769LHiWifCvxj4s8LxX0uoQ+CfBVnaoIhOWiluYY1/wCPiZRyS3LDccDPAzzXdax8UT8P/AekeFfh+W8XyW9qqyaneOWibcMgDu3B+7ngYra8a/ELSPHvwK1nUobea3s4blYrqHqfL3fJnHYgDPpyK8n+HFz4k8Uzxw+G9DVrSzj8pJWh/cQDucn5Sx9etehhaLx0HVxllGDty7Lbq97nDj8dUoNRw8b+Z1viP42eE7f4dN4SuvCmpacL+y8q+fTY0ijhkcfOUUkFhn9OK9K/Z18FW/hzwPcX2ma9HeNrgjuo5EttkcQ8sbP3eeDjBPvx2rxTXtPRvFNp4X8U+Gbu0ur99kepBTLED2Yjpt9TnitXwP8ACz4teFfiXpeoeHNShbQ3nVp7mG+32zwZ+ZWjPXI4GOhrPMMHhI4V06FXkb1s3dS9GbYCvXrSTrRv59j0TXvHHxD8Cak0Hj/Q9N1zw3O5Qahp0JQqpP8AHExI+ozz2rs/ht4Y8M6bfXHirwZMsGk65AkstnAf9HeQH5ZUH8BxuVh3OOmK5H4m/GzwJput33g3VdMvtStYz5GoTxRgxQk/w89SAc8dKv8A7Nen3eh6X4j8NyTm702x1PzNLuOdsttPEsqY/wC+jn3JrwcRSnTwSlKDg390l3t3R6NObdd2ldHsI6CikX7ox0xS14Z3BSP900jttHNJuDof5UrgeAftQ2v9s6xoOl2/i610qaFXaS3nmkiX58bZcp3G1uD614Z8RPC81vPHqFnb3Npo12HSOS8jCHdGNr8dCG+8MdjXt/xi8D+LNX8Nz+I9RmsbjVLGSVW+yoVR7LJKcd3TJP0Jryq6v5PFvwL1fw1LI1zPosY1OxIJZgFbEkefTDZ+lfoWR4hYfDU50pXinaa7X6nzmIpzr4uUasfQ3v7Fk8VeHfBvizUruI2dlatYazqGRhI7eXdGSe5ZWIA9cVzE/j7WLbWdRh8JWv8Awiug3F3JdXc28Pd3bEnl3I+X2UdB3pdN09LH9nbRLbXtcGi6Te3d3eS2/ll7qb59kRSPuOHIzx0qv4T8WeCNGaOPT/ATa0ygE3Ot3pkkYjHIRflXPXGDXVhsM5TnaDqKLaS6b93odmIqxo00pSsYNnrep3+oz3f9sapJ5spYMt5KePwPqK+iv2c9f8ZXurTaXfm9vtIW3LC4ulbMb5AChm5YEE8HPSue0bxhJ4gudSHh23i0bWJ9Ja30vTVt4jaNcAlvMVtuQ+OBnivWP2f4vG6+DZl8dif7X9qf7MLkr5whwPv7eOuce2K87PMbfDOlOhGElZb6/LQ8zL8N7Wuq0aja/A9Fj+7+NPHSkAA7UtfCWPqiNlIbcnB9PWkBVyeOe9S0x0DHPQ+opgc/4vsWnt4LmPyybV9/lucKw/lmvnD46TQX129yttdWN3gEsEI3Y6H0z719PazYx6pYvZzOU3fMrKe46H/61cT4v8D69r1uLQ6rZpEBjc0RLY+le/kePpYWopVdTwc4wVXEL92j538P/tCeIfDtqtjrGjx6oYsBLlWMbsP9oev0rj/iF8SvE3xE1OGG+tjp+nW7K8dmoJOSAQznucYx/wDXr2zUf2cZLzxHCh1JG0ohTcTSNmZ/76qo4XPTP9a6nxR4E0LXfidYaLceCbiKwXSw39tW03lgFRtWJgODgAD15FfTSzfJsPWVShT5na78mc8KGLq0HGpo9jz/AOD1tJo8bavd6TdyG3iaRrm6jKQwoBksc9sZOea9U1Dw/wCGvFPgzT/Ech1DV4ra7GpWyaSSWmkXK7AP4sEEdulO+L6614R8H6fqPhrTxqmkaYjW2q6PIN4ubNl2sQeu5MZ+hauftNaXxT4ZsJPg/wCNdO8ONBCF/se7gRo8dcYJyDnPIyK+fxuLq5hP28Vy67728mdeBwNPBR5W9WVddg+KnxUmfSbnQ5fBvhl3/fG7YG4lXryo9fQcepr1j4fQeHdI03/hEvD08TpoyJFOiHcUZhn5iP4jySPevK5PCHx01+P+z/EHjGw02zcYlksRhmU9e1erfDfwdpPgjw3HoukrIyhjJNPKd0s8h+87nuTXFmMoqhGlzxdukdvVvudmFXvuVn8zplpaQUteMlY7wooopgIa4P426jp2neCLqbUb6e02MssP2d9ssjodwVSe/Fdbrt8dN06a72mQpjanTJPArzj4rWtr4v0q28P3tsYr2UGQuj/NACNuVI7tn8ga7cvpKdeDn8N9TixtZxpuMXqeEaH8WtctfFN3e3ejW0trFNFdwlC8e8ucGViv3iQTkdM5NexeMNYu/iNpnhm20jRrG70u+vnOpW9/JsljWNl+aMggj+M7lzwAMYJrlLT4SeKLzw9HoV42mQxGIK96mXYqrcJt6nqee2a7S2sdL8N32m6Td28SWWx7eyuAMSWzFSWjB/uuFP4g+tfSY94ObjLDL31fb8Dx8JUxFpe1VolFvHHg/wCH1wbGfT5YbfUpFitoki/dRWabkDc8MP8AWOV5O05rA+Pfw/8AAc+uWXjrxN4wGk6Y1vHbWtkLcPHgZI8pR0BzkgCu8HhLwf4ptLG+1yNXmspvs9rL5u0siMGVeeCOgPqOK8u8e6l488bfEe58P3Hw+sJNG0i+kjsTd2btvA4EokBAAI7DsRXNgUniIzoycZRvzNtfhfqd9apF0G5LToh+p3Xhnwl4Uj8X/Di/N/bWWG1GNGI3xHr5iehHG7HBIq6IfBel+GNI0PxlrV8DqfiE6ppS2LMWWKVv3HmEdAVIz7nPaoPETxRXWmaTaeHbWw1W3uooNR0+H50u7KZhHKQerAB+QeQDntVvwTrOk/8ACaaF4S1Pwa+pSXNy8ov3TctmyD9zGOMkRoiKT03AmunE3nDmld2u29L+V3scGCai04pJ7WNz49eHfBfxJv7Lw+/jCHRfEFjIyL/ESh+9GQSBk8EHrxXO6LrXibwX+z3olx4Wje4uru7uWnneAyuq73/ekdAflBOevQVn/FL4W2/xT8d3WveAfFlpGYrhYdXSTezRTKfvp6DaAMeua6/4Z+MZ9D8F+H/D8Wi3t3LcWt45vY1zHC0byEBvcntXHTajQhGL50tXF/Pqei+f23LLQxvG/wC0A+n+GU0ixtwPGL26/aSgDw2bkc892xztHTOD0rio/jH8SNR8Pf2Cl1bTXt1KsaX8cYWYZIAAHTrxu9K8AsdSmvNRmubmZmmnneWVz13FiSfzr1D4d6HqvjXUE0TQWgS4VPNLySbNir/EPUj0r6mGTZfQwkp1Iq9m79n/AJHh4zGYtYiMIPQ+6tO8wWUHmnMgRQ/1wM1bFUNBt57TR7W1urj7TPFEqSSkY3sAATV8V+ZztzM+uhflV9wrgfjPo3iPVPDQm8JanPY6tYzCeMRyBBOmCHiJII5ByD6gV31QyqrblcAqeCD3zVUajpzUkthTjzRcT5N+HHh+y1+F72adbia+YzS3FydzSuTyWpNfsH8D+I7fWdLWO0vYHxlAPKuE6NE+OGUj16ZGK6C78J2Vj4dvLvwG+o29zbul3bW19er5VxbsxBRc42E9VVuenas+T4f/ABA1qG1vvEK6douizLuu5rq7UvbR56sPuk+gzj1r7yOZ4etFupP3WrcttfkfIVcvr0ZWpL3r3vfodH8ctRg1zVvBmni3iTS5bZ9Vy68sxVVUfgHJPfpWbdWmm6L488MXVlIVvTIVtikhVZJ2jbyoHI6IzHBPSug1zwnp+tabZaXpGv22oaZb4TSL9Jllewdlx9nlKnmN8DaTyDwe1Vfhv4Pm0lB478VX+n3P2e2K2Fu+dsc4bG8k/wAfG0Dtk15mHxdCnhHTvZ6q3e+x3zw9eWLjU3WmvbubyXvizVvDuh/8JtollZXzSu8oRsGNlOEOzPTBPr096Vr3Wn1O5m0+PxHbW9ujWYtkW3gjkkDBhcRvL94EHbjpxWP8S/Fd5ZeH0vr60trnWXuVttJn2eWGDLmXABwVXAO7odwrxvWort3bUtfv7rUNRnuGijjmkYDqdojQEYG3HNa5dlEsfQ3UVd9L39AxeKWExHPL3ro9L8dnxreXFq76fevdndbvMIvLNxC6PGN20lC6lzhlODkdMYqh4l8Wf2eYodPi0+81uBleXU7weZBp7gbRDap0AQfLkck5OT285m1jxpb2r2egeINQs4mhk8+OKQsAoU7gN2cHHp0OKxdJ8NS2RD6jPPcbQu1pJONrfdIPb0+oNfQ4LhalTd8RNNLZLr6k4nN+al+7ep6Tp/jL4i6fqMOqvqNnqLIonVWttiSLuwyE9uOjV9FfCjxxpvj3wsusWMb28qSGG6tpPvwSrjKn19j6V8uRRX+hW088Uz3FmIVZ4HHKKc5wemePxr2L9kfQr+x8L6z4gu42hh1y+FxaRt1MSJtD49GOcewzXl8TYLCrCOvGylFpK3Xy+QsjxNSpKUXse4ClpF6UtfAI+mCiiigAooooAKKKKACiikDAnHegBaKRmCjLHFN81fegCMBnTK9QPlY96RlYGJSMDOWx607qGfc2R2zS7nZgFYD5cnIoAjXcuHC88jHrTxhnVuSD2PanohzuZtx7e1OCqCSFAJ68UALTJiFTJOKfVfUYjPZywqSC6MoPpkYppXYpNpNo8i+N8mh/ED4VeI7PQdRtr+/0hTchY23MkkfJGPddwzXhXhTTZ/F/wa8I+Hr68bTfDMeoX+pazfNwI7eF1CpnpuYycDk5HTil0nWLj4dfEtYr9TFBDM1lqMTDAkt2OGOO/B3D6GqvxTt9Y8LeEPDfwhsRLJLd6leXjwwgFp4zcstqOOoYDf8Al6V+gUcDPCxhhoz91yU4vsrO7+WjPBw2LWJjKrKNpLR/oe3/AAj+KvgebVbLwR4X8P3WnabgxWk5VQshUZJKj5skA8nqa6f4x+LPCkfh3VPCura3LZ3d7aNGfs0bSSRBhwxC9PpnpWR8CvhFD4Ms4NU1l47jXXj5C/6u3z1VPU9i35Vx3xl0PwvrHxRk0jR9eW18T3ap5tpPC5gkl2/IDKAQjlRkA5BGDXiqjl9bMLQnLlWrlvd9/QupXxtPDc3KubojJ8AeG/C+r6Jb+BbXxBpOr295cz3N3cPutbmzl8sCM20bdfu/MOc5PSvONH8M6vovxK1X4W65YQXk9yplsBLcPBE0yAlJg6/MoZAynHoR2rE8daDrmhbby6smS2LssF7bSiWEsp6LKhI3AjuVORXT+C/F/wDwnkkY8RXkh8U+G9KvpdKvQPnv4zAw8mQ/3lJ3A9T0r6qrhKtClOrQq89OX4S/m08znwb9rrUjyzOQ8d+Lbjxd4vgtLGBl02xVdO0eygUlUjU7QFXuWIHPvz0r0rSPCuueHfDV5rFjptzf+JdPvooZ7Y2JmjsldCwdVPEzDjJ6Lk9a5j4ODSvh34Tj+JOsW0d7rmo74fDtlL0VRxJduP7oJCj8QOvEx8UeIvF2qiXVdWmuZp3+QST+VFFnoB0VV/WumoqlZOjhvdow3fSXdf5s5cf7Ok1KUeaT2Psf4d3ut6h4J0i98Q2a2eqzWyNdQ4A2vjngdPcdq6Wua+Hum3OkeDdL0+81A6hPFAqvcFtwfvwfTBwPaulr8qr29rLl2uz6qi7wTsFFFFZGgUUUUAFFFFABRRRQAUUUUAFFFFABSN900tMkfHA5Y9qAPJv2ifhzqfj7R9Mk0O5t49T0y4aWCO4JEcqMu1lY4OD6GoP2dfhnq3gO21bUPEFxbSanqbIGitmLRRImcAEgEnJPavYEQDryx6mnbV/uiu/+08R9UeEv7l7nO8NT9r7W2p4ufgH4ffVZbibVtRe1eRpPIDKv3jnG7GcV3+heGPC/g/TZJNK0u2so4kLySBAXYAZJLHkmupCr6CobyGGa2khmjV4pFKSKehUjBz7VFbMcTiEo1ptxXQyp4ChR5pU46v8AM+O/i/8AELXvGNxPGl5LY6LuKwWsUhUOoON0hHUn07V5/o/wm8b+LP3mieGriWFjxc3AEMf1y3J+oFfZ2mfDn4f+Gnk1ZdHsoViBkae6fesQ9QXOFArH8WfGnwpo8VtDoDL4luZJShg0yVCIkX7zMx46EYA5Pbua+uocQunTVHLsPr1b1PHo5fOE3UxVT0PnfTf2dfi5pOnzpBreiWENzH5MsJv3CSAn7jDaAcn616Bb/C1/hR4auvHX22TXvEuk6f5lpZMAYrd2ARpMD5mCgtgkevetr41eKvhh400TT7XU/HE+ky2rG92QxMzrheY3GNqycYAJBBrzTwR8TtL1T4x6t4x/svUoFbT5Y7GKScSLK6RbAsg2ghWCjCjIDVpTqZtmNKTlH3Vq0o2v2V/M7q0qEUpt+jPZv2Z/iB4k8cafq416WG+WymRYb+CERxy7lyU44JX1rvviM8cfgrWXudKi1aFbNy9nIMrMMfdOO3+FfImgfGf4n+GvEcN/f3MN1psky/aNOW0SOPYT0QKAVODx+tfWvxJ8STeGfh3qniO3sReyWtr5iQHODnj5sfwjPJ+tePneTVsBjINwSVRqyT7WuvI2w2JhXoS9nK9up4J4c+NOpeH7K2s18PaL/Y8eFS1t0aMRr6KTxn61ieJPhzJ8ZPFd94u8B+JrW3N2Y2v9NvgRLZyBQuRj7ynb+vXtWTc6d/wmHhafxXpsWmabdtqDWv2GGUiC9l27s2xbPzc4Kklc9DniuB8K+M9V8CeMbbXNPaWOW3l8u4gYECWPOHjdT04BP1xX2OFw0Ip4jLHyVkrNb/Jr9UeBhquIU/Z4j3oHuXhPQ9Hm8Cn4c+BPiB5HiHTr1r/ULt42iS5xlX8tuyodh4/ujPXNavin46Slk0bw0sGoJbIsUupXEW77S4GCyR9wT0z17V5L8TLnR/DuiXeq+HtN1PT/APhIpXisZprwSxtp7KJJmjCjK72Kp827jcM9a774ReANS8L6FpHi7WNAkvb7UJlEURmWJdKt2Xi6fd1bHOP4e/PTxqmHoRg8Vi/fbbtF7uXVu3RHpVvbzj7Ojoej6/pvjrXPAWjz+FG0jR/EYmRtUEIVGXK/dyAcHkMVOMjIzXrliJvs8C3Do8wjHmso4ZsckfjzXzn8CdM0bwD4z1W81X4geHrlLmA26JbXbHz28zcJZS3yhwPQnqa+jbaaG4hS4t5lkjdQyupDKw9QRwRXyuaQcJ8kdY97Nb9Nex6GEqRlHfUNUjmfTrlLWUQztGwjkI+62OD+deL/AAH8EeONFbXV8eXnm2c+zZFLdG48yRWJkm+b7qsDjHpXd/GvxFqnhf4Xa5r2jLuvbW33RMVDCPJAMhB4woOfwrwP4A/ETxVefEAaHr/iCXXtIv7Kaa7+1sGW2CjO7P8ACvOCBxyMV0YDB4ipgq1SnblVr99NdAxNalGrBSf+Rc/agh0HQfhHHffDvSNHXStQ1JI9TvNNXLLsJYfMnAXcMHPHIrC+F2tReIPgfq3gW603U9WvNXldLW0sx80EYC7ZGZuEAdcj6V6Z4c0j/hKdOk8OeBrd9B8CrKxmvACZL9j94R7uQvGM+2PYet+D/DGieGdNWw0fT4baJfvFRlnPqx6k1tLHQoYb2U9Zc3Mu69TmjF16l4KyPme2+FHjrwZ8EdftbzXorWG4jMk1jawJJLcNgBUklYcKOeFA6muF+D/jKfwpbrpep+E7LUY4XOyaXzC8eTnGAdv6V9ueJdMg1jRbrSZy6R3UTRl0HK8cEe4PNfMHiD4d/EbwpoP25tItdYls5nWObS8vcCEHKlkIG4HnKgHBzXr5PmlDF06lDGW9937dDmzKliaKTw+qsM+LHinVvG3h9LWG+stH0lF+aGGbc7+2B/I1zPwj0X4pa34k8PaZ4a1DWbDw3o0qZuSTHbqm8s+Af9YzZPYjmtnSvhn4++J/hddZSO00EtK8LW9/byQyfLj5wu0Eg57gdDX0N8EvBV74B8BW/h3UNak1aaN3cyspCpuOdiAk4UfWt8zzLB4DCOhh1Fyu01a9vR9X5meV4bFyn7TEOyPKPiH+z5rOueN9S1DQ9esrXStWnMtyk8TNLCzAbtvZgcd8YzX0F4c0q10XQrHSbMHybO2jt0LfeKooUZ98CtBVXHKjNOxXxmJzDEYmnCnVldR0R71LD06UnKK3CiiiuI2I5xlDzjHQ159r/wARLay8TyeGYbO4N8VZVeQbUZyuUwOTtJIXJ24OfrXfynn5uBg9a82+JqSaBfaR4j0Pwc2uatLfRxymLI8pGXaXYL1wOATkCunB+zlPlqK/b1M63NyqxnfDTxH4xMfiW78fWksGk2NuJY5JLXy2zhzKiqPvqoA5756nFeGeD7SHwZ8WNWvbWKW98PXGl3V9BZmJiZLSWMFBtHP3mKkegr6J+Idj4uh0vxFqXhXVLi61K7ghW00x5FCwqmPN8vPRyCevGSM9q+dfFfirx9aXMHh/TdJvJviJe2phvru2TzLq1sd2YYvlyqOckl85A25Ir6PK5SqOfJypTVmr2tpv/wAE5J7pWuZGr/DnxJ4n19NT8W+KNH8M2EiA28WoShZIowPlRIAchQCAM4+lar+A/CvhnQtV1i/vdT1W0tbyG1sZ7G6gEd60gzuyATGowfvH8Kb4X+APxMu4zqGtJY2LEbpDfX2+Rcc/Nt3Dvk5PrXo/w2+Gy22mXniGW90vxVpqW0obTdPxNHfOoyEJbjIYcDHevexWY06NLlhiU0vsxVlfyf6nk1o1KtVQdLR9Tofgf4Z+H11YaJ4q09J/7Rukkktba9uw8sbIxRyqg4baQfmA6Yr22Loa5LwroOiXNvoWvHwvDpF/aWAht4GRVeyR1G6IAccdP84rrF47mvz/ABuKniavPJt+rue5hcPHD0+WKsSUVk+JNb07w/pF1rGq3Qt7O1jMkrE9APQdya85sfHHxT19P7T8O/D2yt9Ib5oTq+pmC5uF7MEVSEB/2qzp0JzjzbLzNnOPc9cpCRg1w3gnx8Na1abw/rmlXfh3xDDGZWsLp1YSRj/lpDIPlkQd+4yMiuI/aZ+JmreEbey8N+GZfK1nUY2lecruaGANtyo7sSfwwa2wuBrYrERw9Nav7iK1eNKm5y2R7WwVhypxnqBSZK4VsEHoa/PzxS+vRCfUrjXNSu70pvEjX77kPc5z1619xfDOzv8AT/AOiWWrX9zqF+lnGbi4uHLPI5XJJJ5PJx+FejnGQzyyMZSmnft5HLgswhjE+TodIEXIOBTgq+gqM5j5AJTuPSpAQeQeK8FO+x6DGyIjKVKggjBGK8s8VfAX4d69qL6g2nXGnzSOWkNhctArMepwvGa9WIFHHpW9HEVqDvSk16EShGXxI5nwD4L0HwZprWGhw3ARzukkuJ3lkcjplnOa6YUADNLWUm5Pme5YgpaKKQBRSHrTST6kUAcr4kvJr2XUtJEaRiOINHIz4JbAIOPTNeMeHPGv/Fy10/XHW2mlhWBBK21fMRycZ9GUkg+2K9Y8dRx3mpC2aU2DeVujuwM7jnlD6ivlz4vaLdpeSC5vrW6GTsYKQ2c+nWvs+H8JSxEJU5aNr7vM+RzTEzpV4ze1z7As7tPsy+u3J6c14P8AtGeLrVdY0vw/pkyyX6XAuZ9pBEKYZVDHscn8hXjHhfxJ8X7/AM7QfD+uajchLaSfZw0gjQclSRkegHc1n+AfD+s69rqKI7jUb+5YyYa4CySEDLZ3HOR716mB4dp4TESq1qi93Vpdu5tj8f7XDWgtXsfT/gPVLC70Cz0WNlk8rD3F0/ROcsSexz0Fdp8QNI03xfZWnhv/AISeXTLovHexC0uFE0kaH+6eq89foe1c98N/DOuWmjDS59Li0i2kAMmWUu/rgAk59ya62/8ACvh2x1uLxm2mPJqmmWLQRSRli/lBT8oQcE4LAH3r5LMqlKWJcqb726ndldOoqFqi6dTyBvFXh3x98TpLfSrW70jxb4PuZJYWmwf7St4wVkQ47kHIB55BrrtIsPHmjweBrPSI9OlgWIHX3uABMpbDNjuOS/I6kCvJfGNu1r4s0P8AaG8KaRfW+ntOf7bsZYiJY1+48u0dVK8HHGQK5Tx54n1jwh+063iix1Kaax1GS3u43V8xXNlKigrzwVX5h7YFevHAPFOMaMtFFuz1s1vH8bo6ZKCXNbqesW/x38G+H/GN/p+neFHh0ya+ZL3VYisYeXO1pCmOVz3z+Fdb8NtUk0e01jQhpk1+tp4gkgk8sqPItpsuszZ6qFPOK4HUPgR4em8bXhPjiG30LzBqN1prxgSpE7bj+9LYVD03Y4Fdprs1vo3xHa+sriGXRvGOkvaLcQuGi+1RKdpyOMshIHP8NceKjg3TUMK224q9+66fdczhGq580+j/AAZ4DqP7OHjPVb1fEPhBtOOkanK9xBb3MzRy2yM5KhuCG+Xnt2r6B+CHwPt/hxrk2tSa3Pql3LbeQqmMKkYJBb6n39K3/GvxG8O/D6zs9Lngurq++xI8FpAoBZAQgy7EIueSATztNdj4S13TfE2hW+taXOs9rcKGUgglD3VsZwwPBFc+LzHMKuFiqmlN7eZ2Ro0efmW6NRO/1p4oAHpRXhHSFIQpJ4FLRQBw/ijwjbNCl1pe+F7Z5ZvIRBIr5U8KrEDd129gTjua8CmFv478dXj3f261sIvLhtdPviyGFFGDvj7Etk8cZ9a+tNq/3R1zXg/7TU/h7w/c6J4ju9FfUNQmke0UfbTbW8iAF9sxH3uT8o75PbNe3kuJ5a3I43bTS8jzszoyq0bKVl1PP9dtY/BviO2k8P3EBknkWBoo2MYnDEALjPPJznsea9kmure1ii0vxTF/YTT3JntZ5plMBuih3oGyPvAs2CF6nHSub8FeHfAtj4Tbxrv1F7i9tEktIbki6n0ppFO0QgDdkZyrNyQB0FdB4O0nw09jYeHPEGpSeJtR0qN7yO91K3JAEnX5m4BVWAwTkAjtXVmeIhiGrRfu6N21f/DHLgac8MnFzu306I88+O9qL3wroGv+GlutQ07wxfzWd+Fhb5AQNzqO6gkDIzwa85s7hfFXiKTUrci6t4LcWqbHHycbmceuemK9e0z4l/Dn4eTXdleXE9zeSSOk9npMLXEFugc7Az8K7BcZOSR06CuP8X6euu6w/wAQfhFHDrOmTosep6bABDPazAcN5bFeCBz3JGQSOR9Jk2LnQpqjVg4w15JNWWvRmWOwf1hc8X73Yy/CIgWzUIoMtxaFIvVnZ8EfUCrFxarBY2dqzxSELLGwzkpHzkN6jcBj61ix6f4z0PTpNS1bwPqo0Z5S0ZaASNCe5ZELMo5OD+tSeFU13x9PHo/g7RZoreV9lzqMkTLBAoPzFnP3mGT8uc5r2anInKv7ROC3d0fNrKsS6ystytqniO2h8EWumWqm4v5t0MUMfzSTvk4AHUmvrD4P6NfeH/hn4f0bUj/ptpYxJcAHO19oJXPtnFeVeOfEXgf4Nzabovh/wtYaj4pe3T96Y1RkXp5krgbsscnA69a4my/aI+JS6tZ2z6PoFybq5S3jtI4pVdtxAyGDnHXvXzGZUsVm+HTw1K1OLcrt7n1GCjQwE/Zc3vM+uhRUNm0jQKZgFkwN6g5AOOQD3qavhD3AooooAKKKKACiiigANQFQHK9G6gipmOFJqJAdw6FyM89AKAGsxO5ivK4xmmySMNvOMrmpWbg7lyc4IFNZVY8wMaAAqxPzQhm9c8VIi4OW5Y0+igAooooAKZL93qR9KfTJvu5xmk3ZAz5s/as8OaJ4n0+81zw9eWlxrujR/wDEytYJA0j246kqOSU5/DPpXlcXiq5ttPtfirMgl1Kx0G00bS3mAZft++WN5B6lUVnx6uK6v41aPrXgHx3LrVoJI4Li4e4tLvGVJblom7HPIIPUHFefaxpUmseFPDui6Km3StU8UyNawhw32aSSFBLEf9whsE9V2mv0jA4ZLC0vf5od+y6x+dvzPn6GIc6tSMo8sl+J7V+xy3jXVZ9a8Qa9rWpX2m3CiMfbJncNOGyWUMcLgcccflXZfGPwrp2kXcnxJ0rQmvfENuycl3aFMfKJmiVvmKrxmnfBr4keCdS8QTfDXwnb3ITRbZljuPLAgnCMFcqeucnNena5fR2Fg8rPEJnykCSuF82Qg7U/E8V8pjsVUjmLqez5U7e7t7v/AAT0lS5sO43u+/Y+QYPijr2i6ZJpkenaDeaLKzvLYSWCiJ9xy2cY6kk85rjLfTNN1DxVYeKPhvaTwXtpeRS3nh4v5skQLhWeEnBkgIJDDquf7vT0CWzm8UaH4gvfGHhew0zWYpYl09oyNMeRmdhKhDnZIEGG3EZPSuA8eeC/FHwx1yw8WaDqUOp6db3KyWmq2cm5Ff8AuSgfdyMg9j2r7ijPCzvGkvZ1Hp/dlpf0/U8bBKrCXLKXMu/Ut/EpdY+Inx/uPDfh+1jCWkw0yygjAENpDDne2Bwqghyfr9K6fX9E8H6bYXfhK3122uoraaKcX9lYm5d5VQiUT7nVWUfwhOmOeawfGGqWvhfw5N4g0i+RtW+ILyXjSplXsbAkF4M9neVirEdkr1H9n74N3F7ZW3iLxhA0NswWS109uDIOzSei9wnU9+OK56+Jhh8LGVSTjCKtGK3k+r9Lm2KhVlUSor3ur7Hu3w70610jwLolhp11Nd2sFjCscsoIeRdvBIPTPp2rp0bcM9PamqqIgVVAUdAO1DJkhl4b19a/NJz5pOR70IuMUiSimI2ThuGp9IsKKKKACiiigAooooAKKKKACiimSPt4Xlj0FABI+35Ryx6URpt5blj1NEabeTy3c089KACimilpXAWg0maB97pQ2BT1mwstT0+XT9QtYLu1nGyWCeMOkg9Cp4NfJvgyawsPF+saXcQeSLPUJoUtpRh0iDnYPXGMYPevr8gHqM1wvxS+HGi+OLe3aaWTTtUtmLW2oWyr5qdMqQeHU8ZB9O1ezk+ZRwU5Kp8MtL9jzcywTxMFyvVHgfxwh8L3Xh25S3nS33oCTLHtIb+ua8X02CFLCwtRc/ZoLq58ue4U4wuOOe2f6V9I+K/2e9S1LwrfWf8AwmEt9eiEmzj+yCGNpRyN53twensea+fE8IeNfD2gavdeJvCt5aaXpwQXEl3EVjdmcIAh/i5YcjoOc81+o8O5rg54WVKFbVP7Wjd9rXPAqZfiYpTlG9nsaM8dt4c8WSW2j3yalbQQC5jMw85YplwVPPHXnB9K9W+CvxP+Ini3wp4z0xp01TVNOhWazuWgQEKxYMpCjaemVz15B6V4n4Gm0nXfFemeF0tpoYNUuVtpJLPHmru6P82cqp5IPavrbw58N4/hl8M9fg8BtLea/d27ypdXCgvNKFOwADgAZOBzzXDxbXwuHpRoV481V8tm+ivrdrv1OzAUqs3OolyxZ4XF8SNe0+W0kvhp+s21nMJorW/s4sRSKeGTaAUb0Izj0qD42aVoXxJ8L3PxN8GwC21SywviHTf4wOomGAM4/vADcM9xQ3hDxDre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g+E/iHRvBsF14R13SLeWe40y9haa4tX6s4VvmkAGcE9OCVwMV5rHpV94S8NWHi/OtWljHdfa7W5/tVZjkkjzWRTtwQTuHXnBzXqvj7wtqHi/wLonxF0s2mm/EKwtxd2c9r8q3WOTAQTl1ZegPriu/F4anQ5OezTe6VtV0a7HLh8X7dyjZpruZP7OXirxvqvjzUrXUpp72ynBnuxc3ola3AX9zLGowEWTnKAY4BAAr6JbdycnjmvIdH+KljN4Y8L+I9I8K3F3L4muFgvjaRgNbzKNrCQ4yxByBnqBXrhfaPvYAydzdv8AIrxs2qe2xHtFTUOll5HZRXLHlk9T5l1pryPxVqOg694ju9Wto9TjeeFvNeJ9j+aeWG1CiMuUXII5ye3f+IdHh1e7vtS1DUdZhdZN+n3dneSRQWlsFyJY2RvLUgZYiQEsRjoab8RfD9j4o1uabwHqejxeJbVx/aXk3QjnMbLhSzKGx1BI2/MOM9qh0rT/AAjqvja48A6hbavJeafaR3F4nmuljM3yEkIG9WHYA5PpivQqVac6cJfC0tVb0/M8n2FenWlfZsmVtQ8UfBPRvGF8yDxHpEf9oW92ECM5hc7j7CWNTlRxlvQCqX7RfgO68XaFb+LPDli9x4jsrQIkAcHzYHOWUKerLuJHI698iqnxy8Xa5eLp3gf4cWFrrQuMDU4bP5zb26uq7Sy4Eanlcnt2rQvfEuv+FviJqlnNqQ8RvewxrpXhyyXMtqcAZlbGI0HI3Endn2rLDrEUKkcRTspatLyvszvquMqfLJXR88aB8OfHniSdbfUvDtx4e0yJg15qOoxm1igiH3m+fAY4zwO/cda+g9U8aaL4R8fWfiHUviPDL4a1G1jtbLTbdWnQMAo8w7CQq7sncefmx0Fc94i0jxJ/Ymr6t8YPEup2OiTzARWOnzLIGd87UIRT8i46HqRzXURfDn4L6J4S0m61m10l7SMrcxX184jedjzlyMbx833SCPavVzPHLGOM62q2SgtNtdX12OPCUVRuqcbI9WvdZ06z0a41i51C3isIIjLJcGRdiqBkktyMVmeDfF2h+K4bifQbszi3mMMqOjIwIPB2sM4PZuh9eK4Dx3pmg2ngW78VeCZYotH8lv7TttJdRDcWh4kkjVQUWWMZcMBztIOcjDPC2m+G/hr4d8VTaHem1ligS7j1G/tGNuscm4xoGT/WgMWJxzl6+dWGoOk2m+e+iser7SSab2PZg25eOPr1qN5lRSzSqFz1JAA/WvHvGvxdsrOw0RdMkF/Hqlp5s95CTGY0b5N6q3IOdxwemMV4340upPD3hax8KS+ItQ1dZLue9nkuo5IiNjCJMK7FiCVL5zjuBXXgsir4lxT0ctvRbv5HBis1pUoycdbH2TEc9/8A9dSV4X4Z+J+v6bP4bsdW0VzokmjR3N9q77so/lk56Y6hFweSXBHFeu+FNcs/EWiW2sae7ta3K7oy6FW64OQehyOlebicFVw1+Zadzto4mFVK2/Y16KO9Fcp0BWZ4i1Ww0TS7jVNUvI7Kyt03SzSMFVR/j/PNaTV5R+0vqf2PwQtlPpa39jfTLHOWlaPyivzoQwHDblGPp0NdGEw7xFeFNdWYYmqqVKU5Hg9z4017wr4gllh1h9YtHkMpWeYz297Ax+VgDwMjjIGQQR2Ne16NN4H1bSo/F11c+HdM8O6pYrap5iLFcR3LFg6+cTwQOABgjGa8Z8TaVpfiv4aXlz4dKWs3ha1Vo9LZd04jLs07mU/60MTkHHBB9a4rwVrFjP8ACjVY9et3udN0rVVuIzHdeXOXnhZBFGCpVldgd3TaMkGvvcVgYYmgpU/cnFqMl1t00PnsDHVy+KMtVc+itZ8M2OgeHte0P4a3D6d4jjW3kuL+5cxmSFudkc7DaDgduld78O/DdvaaJpup6ra6Vd+Ivs6i71G3gj3SyYwxDKOvYnvXzD4f0Xxp44j03XPGF9Jpej3BEGlxTh2DBVysdvD/ALq8M2N3HzGvd/2Z9fsNW8G3VhpulX1hFpl0Yi1xKJDIWG7dkAAHnBUDANfP5pQdGi/3vNK/vW/z6+h6OFlzVuVwtFbHr2MDgCuc+IN9ren+Eb+68P2X23VI48wQ7dxbnBIXvgc4710MjbRgck9BSCPapJ5civnKcuWSk1c9ScOaLitD5YHiv4/LLLJZ6De6pAwPmW13o6iN1xyvG04xxjPNcr450mz8Y+BoNLtvCmp+E/Gmgedc2+j3aOFuLZvnlS2ZgCyqcuqc7eQOOa9a/aD8eeLNA8QxaRo10+m2rW4lFysYLStnkAsCAB7c15Hp/wAevHOhX8T6lLZ+ILWOTcYLuFUkB/2ZFAAb3INffYXD4qvTji8PSjHqknZu3dHz9LEUqVR4acnJ92dR8U9eg8Ufsi2viOzijF5K1pZ6lIqfvCsb7SjHrjcF61yH7NtpL4p0vWfh7NdtBHcQ/b9MlyT9kvIiNsi46A98dRXpXhO18G/Ef4Y+PLXwXdGAaxD9rfQ5VAexvgNwZR/cdlTpxweea8f/AGa7SfWfGMugw6lcaRc3mnXMK3MXEkDY5wcgjkEcEGnhlTll2KpNcsovmV91/Wx1VpTjOm4O/Rn0D4p8Dt8WdHt5dRvW0vV9Lgazu9Nnj3xR3SkFZOCCVJ5BH3lYHtXqfw88N2nhPwtbaNa7GMeXuJVTZ50zcvIVycFjzjtXkniL4r6B8NvFWn+GLyDUNc1CxsoodS1QOodlwMFx1cgZb2z7mvb9GvLXUdPh1CymWa2uI1kidejKRkEV8pjZYyOHpwq39m9YnfRlRc3yv3i7RRRXknUFFFFABXF/E9430VLX+y9O1N5LhAYb6ESxqvOXK/hwa7JzgFicAe9eYWaWet+LbzWbWZ7mKVlRWYY27flwPbgn8TXXgqSlU5nsjhx9Vwp8sd2U4dP0y0vVN3Ja293qkjtBb71V7lwN2xAT82AMCvNvil4hln8KaJZWOk3NhfeItwa2uW2tFAp+YsVzgNgc9s16VqutaHrOm6B4ltbVHs4tRubH7Te2/lvaTujxK/zAFPnwN3oQe9eT/E6N/wCyfBWryAjdoEtplhgpMpG4Edjx09a+kyWt7fGwUtv8r2PLxOBVKg6i1kYMi+HfD+ig6vFFZueIEiG/zsf3eAevr2rI8IayvhrxNLrP9g3d34d1G1ktdQtYp1BniPKnPC7lYeoPWkgSRtQS6EbXV+SCCeRGg6Aemf6Vt/aryzgnSXw6rQSvvKxzbnXjBPI9ea++q0k6bp1PeUt1f7rdjwcNialKSfU9u8A+JNT8aeI9I1bwZq1ovgq1tfs9/p08YS7hmA+VXUqSCPlwQ2MZ+91p/wAP5P8AhEPit4l8FXB2WWrytrOkMeFy/E8Q+jDdj0NeYfslTsvxQ8Sf2f5o0+TTo3uIyMbJQ5C5HrjNen/FX+zfFOrPYeGtRj/4TXwyRewRqCHCnG5M9CCMfjivznMsHHCY2eEi/caWvbqm/R/gfXqq/YqqtzxP9pPR73wt8ULvxDqkxmttZlWTT3UbjGUQBlbcQARxj1rmvhbJceJ/i54bt7JDeiO9juJ2MOWiRRks2Og/GvpSfxR4R8ZfC+fUPEPh3+11t5I47zTDAJJY5mkVPlVuV5bOcjjNQeC/EHhTw7478T+CvD3guLSodHsBdy31tCipcsEDlCevAYYyT3r0qWeV6eAeF9necU1fpbRfqjg+pYevXjiOY9fiwQSDn3p9eYfADx/rvj/w3qOqa5o8WneTeNFb+S5ZXjwCM553DODXokF3BPJJHDcRyvE21wjg7T6HHINfF16E6FR05rVbnvQnGSTT0ZbopiH5R1/GnViULRRRTAKKKRmCjJoAVuQRUBO0AM5VhxnHWnpuY7m4HYVJQBCo3HC5IzlmPepee1LRQAUUUUAFFFFABSN2paRulAHP+PbHw7feFr2HxQludJ8smcy4AUY6g9j6EV8g2/hlPB/xAtbe31hdR8LXs73ekX8Z3BbyOF9kb4+65Dbe2ePSvsPxpYadqnhbULLV3EWnywOLhywXYmMls9sdfwr5F8T+H9e8LWv/AAkWkiHxX4UMoM81tko4Rv41HMbgjhx0z6GvqOHZx5J05TtfSz2fp5nk46U6dVWjp36nY/sReE5o/ButeMIzGuq3zvZ2rzDcqBPvE98GTqPavXPF9/MuqaVYa0bKOeMSTxSlcwblAHnHd02gscHuAa5b4D6/4b8MfBDUfESXwfQLa7u71CvzSRxs+7y2UdHBbbj6VwetfELUvix8XdM8OeHJ2bwZe2n2a8jeLbJIjqfNYnqrL8uMelFeliMwx9atOOkb69klt/wDocoUqcVezZ13ibwX4a+KEI1PwZ41tdTvrS3W2laaYTBwDwxI5U+4GDXgvjPS/Hfwp1OSTUNLMVhdAxTxyDzbG9Q9Y3x8vTnswOMV0cXgPxL8FPiHBrGmySz29vICJF4W7gPBRx7jI56HBr2j4J/EL/hcGn+JtB8WaDaILeXAtyu5Zbd8hc5/iGOv5V6/tq2AoKdN+1w1tb7q55tKlh62IbXuzPFY9K8IahJ4S8ZW15Zab4cstGa3sLPU5/MA1NJZH8iQL8xRWfeTjGAPWvSfjH8Y/EWiDTfCvh97E63Nawvf3sX7yKBnUECMdyRyCeAD0NTad8DfAVld3nhW88UB0bUGvNNso7pUuYEeNVkhOTlg21T68CuP/ab8EHwfrEfirQ7K7u7G+SO2utoZvshiQKgBAyAVHX2rnw08DjMXSpVZNxV7J6K3T9fU6cT7eNGfs9zidU8f/FTS7ozxeNNWe8klCwIVjePJbADDbj8q+2vC41QeHtO/tqSKTUvs6G7aJSqmUgbsA9Bmvh74X6RrXjrxto9vpen3ps4LqOW8mdWMMcStuJLEAZ9q+9xjsKw4vjhqdWnTopXS1t+Asm9u6TdbcY6hvY+tIrlTtk/A+tSUjAEYxXx57AtFRZaM88p2PpUg5GRzQAtFFFABRRRQAUUUyRtvQZJ6CgAd9vAGWPaiNNvJOWPU0Iu3knLHqafQAUHoaKq6vNNb6Vd3FtbNdTxQO8cCnBlYKSEB9zx+NCVwOE+LfxY8N/DmyRdRla71SZc2+nwEea49Tn7q+5r581z9oj4l3rpe6Xb6Tp1i5OyMQmdgf7rMSvP4c15T4h1LXLvxnqdz43sLj+2biUyTR3SlGh6gKv8AsAYHHHA966Oxe0s9OYG3h86ZRlDkhR2yPWv1LKeGsHQoRnWXPKSv5Hyea5vWo1OWOh698Mf2k7ubV7DR/Hthb263pCw6ja5VFcttxIh+6M9wT1r6ZibcQwbIIyMdK/OnXJtHt1jtdTtHCrMsjC2k5hGQT17kDpX6B6NdwzaZZvCrrE8EbxEnO5SoI/HFfNcU5TRwVSEqEbKR62VYyWIp+9ua9Mkxjrx7V4l8dPidrXhzXE8O6H5drJ5CzTXMi7jhiQAo/DrXkMnxj8f6fP5kfiJpsHOyaFSD+FcuC4XxuNoKtC1nsY18/wANRrOlrdH0zbfELwxeeOLzwVBeO+s2iM0kQjO07VDFQ3QkBhxXjnir43XepC90+fwrYXejSFongu5DmVc4+YY4Nec6b8dptG8TT+JrrwZoV1rE6bJr2Nnhdh06cgHAGT3xRqfxO8KePLxnf4Xa2b6duZNGuMmRvUjaQfxxXsYPh/6pV9piKDcbLW60f3r5GeMr18TBSw07HZ+DdS+C8+j6lpui2Ft4G8RX8DwR3s7M/ls3/POUk7c9OMHBr1Lwxa23w/8AgtdR6/4nk1K3jWVpL61ZpvJEhwFj6sQMjGa+Y9U8N+CWiddY8Q6zoF+0m2LSpbaO8uXyOuyInHpg816T4J+AfiLT9Gh1jS/iPrGiW0kXmtbXFnsKIOcSRMSo9cYqM0oYW1/bSjdp2km2/R6/mzqwzrOP7xanG+LrTxR8PNQgvLe7vrYSqstpfxOwjuV6jOe5B5DA4zWP8ULi3+KPg+48ZW9rHB4s0RFj1qGBcC7tm+VLlR6q3BHofpX0J8M9W8M/Ejwzqng/WvEFx4oeFNxmu9NW1byz8okjwTnBHDcV4T4S0m7+G37RmlWNheRappOovLb2lwpEkd1C4I2tjgsrgBh64Nehg8e611KPLXpK99uaK1a+aOahgvYSbjK6ZQ+MfjG1tb+PSdCiFrqtzpdrF4h1FHPmzOsSr9mB/gQALuxyx4PAqr8OvBut65G9wn2bTbK3tzczXN9J5SrAP41XG4rweQD0qXR9N0bwZrlx4g+IOn/2v4mnuHnttCZwEgyxIluj/JB9a7J/iJqviDV5r6bw7ok11d2R08wxW5Ej25/5YqQcjk8EDivSp1cRRw/Jg4e71m+r30vvb7jlzCdDmUKut9lY9B+AunfDeK1n8Ur4h+33emFUkmu4jbR2xcfKyq3JDZIDH3xXlHxp8H+Krr4q6352hanq1xqdwH0m6hiLq0RA2KrD7u36jHWvVrTwHolrZz/D/wAOXEFvrmrWsWo6jDrdu90PKQ/u0BGACjHIrH+I/gn44W2jzXmp/FGzh0uAASR6daSxhF6D5UBbA9jXzOGxtsbKp7RPm09/t5WR3wwUfq8YQjZb6HqF7qGj6BpHhhvGWuWKXWlRJJcq8oLyXKw7AQByTlmYemBU+k/GbwHqWoQ2MeqSQvNIERpYGjRmPTkjFfKKeEraK2j1iTx3p+tRMcPNYW815LHjqXX76itrwz4j+Den3SSa14m1nVGiYMbeHTGjRiDwGyc9e1VUyPBOlzOcpyd9FF2MZ4nGqoo04pR82fX+o+JtA0rUbXT9Q1W1trm6A8mGV8M2TgcfXI59K24sYJ/+tXyR45+Kfw98TeJE1a0bXVDRRQ3EAtUHmLG5ZCrMcpyTXc237RlvK6rb+F5hEODuuV3fSvKnw3jJQjKnTd3vex1yzWhSbVWSR9BClrhfh18RtF8bLNFZrNa30ChpbabG4KTjII4IqLw/8U/BWtasulWGsf6ZLdSW0Ec0bRmaRB8wUkYIx0PfBrx6mCxFOUoyg7x38jvpYilVipQkmmd/RTICTH1B9DT65jYKD0zSHp7VHzK3on86AEOZOnCe3evM/iD8XPCvhXxTJ4T1201JllsxJLPDB5kQEm5QhxyDhT2xXqAGBj0r53/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DG0/4geLbaHTPFK+Mii6g0kklrKn2uJGOBseKNd6DHA2nhsZzXt3xh8F3PxA8JWlrp+oQabewzR3MU01tvwccof4lznnHpXlemap8GdL+JOkafos17q1xPdxm1lRibSxmwRGxIA3bmwO+K9kl07XL7xfZa1a6wE0R7XbJZdyxzkY7nJ69se9cmPn7KtTq0o8jSum1a4sJB+zlCb5rs+f8A/hWvjTxJ5OlX9nq+n6Ut2IbgrdqtpIisS0uz+4cHAAJye2a6CPTofEXx38O2emfEKz1DSdBjeSOzWUtPuQkeWxHBIyPm7qMVuXnxX8J+EtaHgmPSbpNLgubiG+mu5iGRAfmlVT8zx7i3PovFWrz4W+CfBsjfELR3nhuLZ7eRJZJ90UMDSqJCo7gxs3X2rqxGJrtJ4iLjzJ8tlvfqZ0sLCn7tHWz1uclovjuP4T2vj+xhsDemPxW0WmWqvsXdPGJWUnsqgE8etdd8PfiVcfFbwp4n8OXOjpYa5FYuhgS6IjmWVGVSr4BXJBB4yK5zTPCfh3xt4NvbzxZqX9i3njDxFLqWjlmAlVQPLhAB4bMY5z2Ye1X/AA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jofge/nimvNo1fxBeIClsFBykCfxyHJPJwuQT2FY3w61mdG8U3vw/sUXRNFt5fM1O8ja4utbvtpO5mHJRfvYXk5XAFY3w68UeLrn4ReM47+6vXW00MSWsUyFzGG3AkTfx5XJP51r+Dddk8G/DP4UadprCI+I9XhlvZVH3omO5x+bRjPtXTicPVpyqqq+aXMl5PS7b+XQIuKtGKsibRfiFrV54B1W48feHIdWhGoC3t0uAkS72BJRs9AoHDf7QHWt9LvT9cup/E2oW3kwILWCIXMIkGnwPGG3bCCoJJA3dhzXS+KNYt/El/wCKPhzB5FprMNkk9sZlDLKsg4cAjqCCD1xkGvLvCieKtO8bHwvpd6sOuIJFne5c3EDJsWRUZT820KcB/Xisqfs68Z1IxVN72vpbTY4sb7WM0lqvxNbztP0PwF8TdXtVEfh+8tzDZRpHsjubtoTG5iXph3ZRx1Oe1cjq+tX+peOvDvgGeUXMVnp9tpt3ayyN9nlk8gGQyAHkA456jacV1njnT9ctNJ/4TDxtq8Hig6RMBpfh/Rrc/ZRef8s2mxknaRk54Arw620/VdHivNU1/wAWaJpPjDXNxCXs5D2lvPnzLglQRvblQF+6CT6V2ZVSpy55t3ey3ev56LW5riKEpxjCL21GXepReJfiFFpFn9hs7CEpbFrdj9mgt4QfNlBbJ24DsSefxNQaxrM3xY+LOoX/AJ32DRfMHmXVw22OzsI/lDMx6MVycdctUl7Y+H/AehzaVqnh7WNVsNSdFk1+wvkWK8jXnyoyAdqE4JVsEkDNbERm17QpLP4O3FnDZIiy3fhm+s42vJCvPmb2yJ+ewxjsK+knXcVGVNWjblUnstrvrZ6dTKGEpLmX82pc8TeKrbx54m/sPwPCuk+FkuIRcalcsY4Z5FQRJLITwAEUBVHJxk4NfX3g3SLTQfDdjpFkd0NrCsaserep/E5P418Q+GPGen6xcnRfiTojiwaeMSy6cn2Z7VowycwAbeQzBiBk9e1fcXh6aybR7NtMkjn07yE+zPG24GPHy4PcYxXyXEdOeGjTo2tFfO/nfqdmCVOVWUluaopaahB6U6vlj0kMfO78K+ff2iJrjUPHFjpaeKI4NMt7UPfaWjYml5LfIMYd2GAozwRmvoGbpxn8K+dP2hPAWpw+DZPFi6m+q6hZNI19KIwrNb7yVwB/zzyB64+lexkMoRxkeaVnsvVnn5lGo6Fqav39DxjQry/8B/Giw03VEljV5Vs7tJF2ma2uF28j3DA+xyO1Rala6N8L9NutE8QaWupa+Nae8tdOklH2aOJEaOF7gDlgQXYIMZB54NW7xp/HcHgXxPeMGm0nUTpesXsp+UQQ7Z45ZG7fJvXJ6ke9ZGp+I/CT+NdU1u10tvFd7d3r3H27WMpDyeNkK9QBjlj0HSvvkp4irGNru3vJdXF6a9OrOKnyUKPZbo04Pip8RfEV2s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AKfD/UvE9t4o+DPiODQ/EVs2X0uZ2EN1Hn543jY7gCOmMgHBxXNQeH2+Hf7Y+lxxx+XpeszvPZkdAJlIdR24fPHoRXlHi7RfEfhy6S6vNN1PSZ4W3RTmNkMbdiH6A/jXp3gLxhcfF1ND0fVbiBPG/hy+iv9MvJPlF/CCPNjY9n25PHXGa+lxOBqYSMq1Op7SlKLi+rXZ+dmThMQ8RBe0XLJHF/FOV5/jJ4reQjd/akygem3gfyFfXH7Ockj/CXSFk+7H5iRn/ZDtivkj47J/Zvxx8URspXfeeePXDoHzXtp+KM3wr8JeCvD40MXxutOS7uJGm8v5HfpGP4n+fpU53SlWyvDUaavJq/yUdTmwcXTx1SpLY+jqKgtJfOt45QGUOoYBuvIzUwr88PpboWk9aWigCnqcy29hc3DxmRY4mcooyWABJH6V574K3XGlSzaXHDbSyxs1skuWSNmGVJ9geor0mYHY4UKWOdoPTOO9eceFpr6zu5LfVYlt7wuXdAR8vJIxjgcV6GDu6c4x3PLx/uVac5fDqeefEmfxHYQtHJqmk3GrmzX+3YbW2uJLOU4wfNjIKqOmG3I/A56VxPxV1qOw+CNja6ixt9audQW5sIQxdgh+WRm3chWBJ+bknHJ616fqsGk+FVure40/U38PeG7dtUha9k82G/vZnO3cx5Yx5JwemQewrwH4hSXniTULO51eczXN5N9ouWb+HH3E9lAYHjpX1nC2D+sYmNSekIO9+7RGPxtOlBQl9o0/BUljHZrcasmpS7xwU+WNuP7w6/pXR3f9n+QL6zjSyMTKfJaRmaZScHcDx0JP1rD8Oz/wBlg25mSIOSjJIuYpCCQQR2PHUVt3eqgWSRXslrDZxN5gRH3F8cgZPRc4NfWYuMp4jmiuv4HwleFWdW8GZ3h7U/EHhP4v6evhL7NJc6uGs2guWIil4LAtjoRtOPrXsNo3xQ0zWrnWY/Bvhi7vZAI7l7afbKRgHaTyew/KuA+CHhPUvGfxD/AOEznhlttI0uOQWUrAr59w6lcr6qoJOR3PHSu5+Efw31m2tdfOteIZrrTdZtVjjewuyfMyBlw5+YMgBQN1bcfSvlOIK+H9s9Y80VG/dvtddlufZ4PC1VSgnJpnDeN/Ec1jq0/iFfD994e1ORSl/Cf3lpdrnnJXlXHUHjnGCDWv4V+JWhTXjavBbvczXlolrrNu5Bu1QAqJ48cSDH3gOeM4rW8JT+INeudbkm0e08G6Fp7tZxvfWwd7gISAzl+DnGc+9eZ+KvCXhgai983inw1Dqqv5kEcaT29vdE9VY4/dMe0iHr1rKn9VrU/ZVE00t46/J/8OcsKFSFb4j1XTb4n4f+Jvh7Y295BrVlZGW1Sxfypb2B+VlhY85I445GR3IrH/Zu8PeMtJ8eau+peZZ2wU/bYpLd1W4dlBh+Zurqv3jk9cHJFJ4QsgunWHiDSfFuuwXdjciyOm6lZpfy6fJIDlRJwxiYchslWGD1r2WHQb/UFsj4kvIrp7KdbiFrRXh+cZHIzyOeleTVx7p0atFWtPe61uux7VHDKFot7HE+HfjI2q/GKfwH/YbQ26zz20V15uZN8K7mZo8fKhAIB75Fer2t1DcK/kzRyMjFXCPnafQ+h9q8T+MPii48M2niS/HhSDSdQnnhsLDVwqebdq6lpHyOflC/mRXnPhfxD4y8L/C+fXvCcEsn9oasY57kW5uTEETqE6ncxxn2pf2QsVRVelaK0jq93bV3Od5g6WIdJ6319D68T7g6njvS15nZfFLSdL8LaRP4yuY9P1u4tI5LqyiUs0TsoJyo+79DXc6Pqdnq2lW+p2M4ntLiMPE4PUV4lXD1aPxR02uejTr06j5Yu7RpMQBk9KjQNIdzcDsKFBc7m6dhUtYJ3NgooopgFFFFABRRRQAUUUGgApk52pnnjnjvRJ93j1rz/wAZfEeDwn4hudN1bRb82n9mPfWV3AQ/2uSMEyW6qcYlCjcAT8wz6VdOnKq+WKuJtLci+I9xqE3g+8lu5YJLe9H2NNNEQxOXyoR5CQUJ7kYx6HoeW+HviWx8L2S6RJpliljcIt9cxJqX2i7hWYKfMmVl+ZQCM45AAOMV6Bp3ibwj4o8L6VeyXNk+na6im0jumVTcN/cCscsw9vSqs/w60NfFN54lhDre3MbI0buWhXdGI2YJ2JQAfhXdTqQhGVKqrdTkrRnfnp6nkXxf074c+FNH8XRadrwsYNasxHfaNbJvQ3LkGGdFH3OQN2OxBxnGcr4BQ6f4a1G3vAkTXN7ZsbEk4HmdGXP059cV22m+AvDms+Za+ItLaY6zDJbW2oJK5DtGQQdh+7LtjDBxwwj/AAPBfEH4aeNPDtjbR+HrW7vprKXfb3FqQwYg8MVzlH7HHykZr6fL6+GnQng5VHeW7ez06Hh46OInVp1VHRHofxk8ToPht52oJFJMZI4RIo4kZkbdgdsMjD8K83+Euq6x4e+L2kaNoFtDLaavsXVXKbiqIhZsHtgmq/jnw18UPFukaGv/AAh40Sxty99qfn38Kosx4LYJPlxqoLAdt7Vvvrmi/D/4eQeI9H1TTtU1y/zp9nNanfFaheZCCeWbuSeuRjjrph4QhgfqkPenNtWTul2u16XIrU6ixixL0S3PLfEHgnx03xEvrCXQdWuPEU2ptLFqCRMUbLkiQS9AoGPoOK9R+Kmg/E/VvivbT6HPd39qn2eO3uLS5X7LbOuPOEqbupOScjkGrHgn4i6x4QtdEg1nT9S1dvFVwZkledt0cRZYwYxtO5iSXIyOMHvXrnwr+HmneAY9VWx1C8vhqFx5zG4IO0c4XgDPXqeTXJj8zq0ZRc4R92LirLfo35WPQwtJVYc17c2u+x2tpbw2sAjihiiAAyI0CjP0FWqaOnSnV8d11PaW2gUUUUDA9KjIKHKDI7rUlBoARGDDIOaWmFRu3D5T396fQAUUUyR9owOW7CgAkbHC8t2FEa7fmY5Y9aI128tyx60+gAooooAKR/uHvxS0UAeffGD4caR8QfD7293HHBqcALWV6Ey8b46H1Q9CK+J/ENtr/g/XbnTfEWn3FvfxMQodGKSH+8jDhlx+Rr9GO9V7y3tpRvmghkYd3QHA/Gvosk4ir5ZeFuaL6M8/GZdRxOslqfnr4S8FXuvaja6h4okfQ9BMgknubtGEtwoOSsUf3nJ6Zxgepr6M+Jvxh8J3PgC/8O+G9Q1Owu2t1gt547bhVUgbc5yMqCuRzzXnPxNs/FjeONVk1LSdTkka5kWEpau8ZiDHYEKggjbjpWHZfDbx7ryma30GawtwNzXWosLaOMD+Jt/zY/CvssRRwmP9nicZVSSV0k9F/mfOU8Zi4VJUKMLI6CL4seAG8DadpPjLQ9U8S6taowN18qMAWJCLITkgAgZNcnZ6xoPi/UzYeCfhPqV/c5yftGryNGn++VwqjGep9a1fGfw58G/DLw9b61401hfEWp3ibtP0iwkMVvMOu53HzGMZGSMZ6AVV8a+KPEHhD4WWfhnzYtO1PxTGLy5s7SEQxadYnIjhVR91n5LE8kZB5NYUoUJOMcDzXk9G5NLzaXZei9T144e/v1oq6Kt5rWj293aeEvCXgvw1rPiy4n8lr2GJ57aF+0cIcnzCOcyH5fQVF458b6x4PtbvwLoOuSz37MP7c1SHClpQPmgt8D5I1zg4yWOfSvQf2KPA8bLrHjS4QLcxobHT2YcRsRlm9mGVHtXH/CD4JeMtS+KkY8VaFdWem2F2Z7ye4T93cbWLYTu24459CaPrODo4mrGtLmVNX1d+aX+S6I6IxbgpQW5z/ivwlqXw48J6Bqcf2iHxXqY/tI3ccpBs4BhVQDruYsCzc44Fd18LP2hvENvH9j8Yq3iCzvWIlc4R7dOA2ABhgVzx6j3qx+1rtuPiwsRurpTb6dGsa4PlR7s7k54ywwePSvHLDTGju5YUG3cvmKxGPlHDqPxwfxruwmCo5ngY1MUrt637X2S7WPOxOP8AYVHFPVH1/wCA9F8J+ENT07Ufh7olxrdn4gkaC5vo7wSR2MSjcF56DJPFeQReKrex1nVZLzwXZ2Fn4Pe71HS4oYXjaxuAxRPMY/fD5Bx7ZHAq9+y942utD8VQ+F5PKGlaq7bA5wUmEeVOfRgpBHqRXt/xl1/w9pGm29hr2iW+qWepTok0DqcyfOMEAA7iCQcHsK+SxMJ4HGzo1YubdrO+tv8AhtDto1oVaKmnY+b/AIJ/BXxN8Rrt/GXi69uLHT72Qz+YwzcXrE5LDP3UPTPU9sV6n8X1sPhD4M0yXwBYWNlNeXht5tUlQTtB8pPLNnDEjHPSu+8V+MZ9N1HTrCw00z6He25P2+3wYkjVHaQ7gflKouQO/SqXw2tdIsNPTwfrWoS6xf3NtBcTQXUClIEZMJGcDbng/XGayrZrXrzjUrawja0FtZaa+hcqcZPlite/Y4nR/GXxV8UfCPTvEXhrTbW51sajJaz3kVqm6e3XO1lDHG0tgMQexxXvumG6k0i1/tFY0umgT7QsZyiybRuA9s5x7V8X/ETx94yXx1rS2HiG90C30a8e3srG1YxRRJG20AoMBs8mvrb4W6xe+Ivh9oWt6jCIbu8sklmUDA3EckemeuPeufO8BPD0oVXFRjLVW316fI1wleE5ygm20eGftN/CGOwgufiR4EWXS9TtD51/DaMU81B1kUL0YdT2IBryfQtfm+J9nHol3p+kTeLrSNntvOtEEesRgZaJiMFZgASGB+YZzivu2/t4bmyltp0EkUqFJFIyGU8EflXxxZfAXxv4d+Ndhe6dbxr4estSS8XUxcKBFbo24qyk5DBQVxjGK9LJczp1MNOliJ2nBXi//bS61NqaaWjOQ0WDwL4ktDZ6b4Z1PTvFMblZdMj1TYs+Ac+R5oIDhs5jbn3JpdLvvh7bXr2Osat4r0K7ibbLDdabG5jPfOCCPyra/ay8O6Zb+NrTxl4XuoJLPWVaR5bSQFBcxkBmDDoehP0qPVvE03jz4YWvibWtItNcn8OMtnrsTr5c7xPzFdJMuHQ5+U5OCcEggV9BCvUdCniacpcstHrrF9tbp66Hn1MNQrylCUU2ep/D68+C1hpmoR2fj93vtRtGtDcy74ZIVYclBtwD/hWP8JvBsWn/ABATWIvGOix29rdxKge9jnNzbopAKKSPLdsgEnPU4xXC6X8HE8R+GE8UfDnxBBqlgW2S2GoFIbq2f/nmzj5Sc8jgZzkdaxbnQdf8OXBg1zQ76xZT8zPAdp+jrx+tZ0cNRq+1jRxLUp6SUkr+nT7zkxFepgorkpJxR9+WrK0W5WDA8gg5zUh9TXyx+zv4v1xPGtrodtJPd6ZdBvPhJLrBgffB/h7A+tfStjqNhqMksdlfW1z5D7JhFKrlG/usByDXwWaZdLAV3SclJb3R7OAxyxdLntZ9i9zKfRB+tSjp6UifdGKWvNO8bXyl8bPE/jbTPjhqqaL4gv8AToLeygEcKN+6dNpbO08Z3E8+1fVvSvA/jVo/w88d+LZNPHjaw0HxfpKiJzO2EZGG8IwfaHxuzhTkZr2eH6tGjiuavDmjbXS9vM4sfGrKi1SdmUvgd8QPEHjnSfFvhHxLcR3l3b6eZIbhYwhdJEZSrAcHB5z71hava6zrH7Geiw6NbT3T28ifaoIVLO8STtuG0cnHGRXrPwW+H/hrwjplzdaPfW+rX98qpf38LhkkZQeFAJCDJPyj1yaqfs1p9m8Fano8nDaXrd7alfYPkfzrsxGLoxqzrYaNoxlFpff0MqdObhGFR6tNHzN4D0uTxB4y0HQdKsna8jvYprgKcG3hjcMTIB93AB4Pc4r6nnk0248UNNpc51kaPdM89paXGJrOVxz8uQJFOc7ex/KuO8Y/HLwT4em1SPwdoo1fWS/lySQwCGB5MkDfIcFgCCOAa6rwr4i8B6R4FPxNmgtNETXI0nvpQCzSTdCgxksdwOMdetbZxicVjJQqzpOKekV3fUxwdCjRi4wnd31OL8S+FPBF/wCLV8TMniaa9e8+03FmdLklZ1IG6AFhhVLDJw2OTzWz8RptV1jwpe6l4q0+XQPA+mxiefTgwa71EKRsifbxHGTtG0E5rD+J+oa18WrPS774Ua81zb2Urpf20dy1nJDM23ypH3DLBQG46ema9W8XWujv8NJdL8d6pax2c9kltf3U0ohRpCoBYE9DuG4e4rjq1qi9iq0m2tOX7UVfp59johBy5l0PIvh38TdD+IPjnRNF8U+CbSxlgJl0KZZPMEUij7p9DheMcfKK7Txv8G7TxP8AE2z8ZNrE1usTQST2wQHe0Jym1+q+9Y3wv+D3hvwbqsfjebxVJrNvawtJYyybFhjjZceYSv3zjODXrsuv6PHLaxSalbB7uRI4F38uzLuUfiBmpx+JpUsS5YBvltbX8dx0ITlTUa9rrsayfcqO5hhuLd4LiJJYpFKsjrkMD1BHcVKgAX27U4V4PW53ozptM09tNk002cItJYjC0KoApRhgjA7YzXivxi8A3Gi/CjQBoZmvZfCM6zW4C/ObcZGAO5UbP++TXvdMdVkUo4BVsgg9xXVhcXPDVYzTvrexjWoqrBxPBvFljc+PNE8O/Fv4e3CNrllDh4kIHmp/HEfcHPB6jik074saB4lsNQ0DxDpd14Z8UXdq1ruuLGULIxBAAkRdwHPT9a9X8PeDvD/h3Ur+90Oz+wG/fzLmGKQiFn/v7Oit7jGa6Bre3Zt7Qxs/qVGfzrrlmFNx5HG9vh7rrbzRksNaXNf18z598E+ELXwpout+FfGfjKKGbxGwtLSGC6Ad3ZchgCMq5yFAPUBQc5qtZeC/hzeWWheBfE91qC3d5pzfZLC+gVbiCV5GYSeYo+R87lVM4IHSq/xV+FPjDV/iNeaxpdoFsr27UFra5UOQ6BTPJv8AumPGRt7gYxzXtVt4I0NdR0fWNQskv9Z0u1S3hv5hmVtowWJ9eSfxNenjcZGMY1/bXlPVpaWaVkRCk5Plta35HzFZ+FtW+FHjKXw3qcUeq+HdS/dmG4H+j3kbcKxH8LqSMkc8e9cgNJj0TX2vvDd4yPp0y7polIS0uAxGxWPLRkqQpPUda+2JfCehz6rdajdWYupbmWKYrO3mJG8a7UZFOQn4Yog8IeGYIdQhh0HTlj1F/MvUEChbhv7zDHJrejxPGKvKF20k7aJ+du/mcFXK6lS8VOyvdeR8seNbXTvGvieJ7NZ5fFV7bLfNBFbKkbxGIP5WRy0igFg/Q52+lez/ALLU18vgy+026inS3s7opb+ahXAIyygHsD27Zr1Cw0XSrO4jnttPtYZIofJjdIVDLHx8oIHA4HFaKIicIqr9BivOxudfWMN9WUfdW3l5G+Hy10qyrOWvXzGbSvzrz6inowYZ79x6UppjKCwYHBFeFddT1itqsP2i0uLcSvEZYmQOvBXIIyD6ivCPD0Nh8M/AniLRbzxZZ6m51SO3vP7SilSKNJFG9BgEsxj3MSOM8nivQ/iRq8ukeIdMjiurmJ9ShktE/efuYzuQmUryMqu85x2rE1zQ7Pxx4PtLS80Oa40a3nSaK9v7uSK6niUEPMqoN2ShIG45Ydua78LL2Tiql+WTXTt2Oeoub3lutD5p1Tw/Y+FfAd34c1zxJLp1jqGuyTraWsYlutQs4QUgkUZ2rGx+YFuDjoaveFr74Z2sdrHZ+Dru0MVxFNPfXVyt1NJGp+ZCrAABh1C813vw9+FvgDxk+ueKr7UbrxLfW0zwxWcqNb28IQEQxhA25kAUJ8zDlTwK9A+CPhCzudCuLrxL8PNI0a9iumSJFtQMoDxwc9PXPPWvr62a0aNKftOZyT115dX5bs86vRrVJKMGkZfwrtfF2l3GpazqXhGwvtNnuIv7JWyiiRhFI/Eik87FjKkg85r3hR361j6Rodvpup6lqEE9076g8bvHJKSkZRdo2L0UY7Ctuvi8ZiXianO9D06FFUY8qCkb7ppaD0rlNjiviD8OvC/jh7OTxBYyXElqT5TRytGdp6oSOqk44NeQ/HT4r+KvC3jYeEfB/wBi06GwtIpJJZoA/mbgdqqDwFAX8819IPhVLentmvG/iL4b8DePPinb+Gde8O6q2pQaf541KFniieLP+rLr1Ge56E4FetlWKpQrJYuLnTinp2OTE0pOH7p2bLXhf4q+FNY+GOla343n0+xk1BHV7aVDIsjKxVii4J2nBrx/4g/DDRbgp8SvgdqdtPd6bILmbTrSTIBU5yin5lzyCh6gmuj+PfwruoJLTUfDemtLpNpZpbLawJlrdUzjC91Oc/XOa+e9N13WvBviGLXPD95JZ3sD8gfdcd0kXuD3FfWZRlSr0JYjBVfed7xe1uz/AMzyZ4+cK6pVYfM6b9pK8j1zxtoHi21jZIvEmjW0+0fwyDMbL7EEAYr6c+Lfibw94I0HQ4rzRbTV9VijUWEMqj91sUAybv4QOOnWvG/irqWl/FHwL8P/ABlotpHbyWutR6bqNtF/y7vK6HH+7uQEH0cVT/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AKeI7rTNZ1MxpZz3EEkKO28ExFxypcBlr0MvpYmUvaU4vl2btocmMhSqw9nN6md8bNTk1D4a63pYmjEtrJGlwA3yxsHHDeleZTabJrGhCSGxliuoVBzvUhlKYYDuTnBH0r0fWvGcHgDw7beAvE2j/8JBqkkMaX9zcN5Ud0jlsqjMC8jImOSBnA5B4riLrwX490u2g1HwTZv4q8MX6ifTrmGUJMsbY2q6Ng5AOMjsOcdD97k1ZU6fLK0E3eLbspd/6Z89i8vqVEuV3aHaH9j1O1jXUoLTySA0x3ZLuOpHA2gkn16Vh+JbPRbnxDpeiaJZCS7vryKFI1YtnLjJx6AZJ9q6/w78HdXuNMv/E3xG1iXwhakLthtZEZo2JA8yU4ZByQMDPXk122nfD74dfCOwfxNqOs6xcXVzGYo9ZeJrhrZWHVPKQrFnP3sfjV4jPcHQclSk5z2SV+W/qPB5JKnJTnp1E+Kur6n4J1vVW0bxHJd3usWkdjo+gQxjFo5+XzcDp1yOB69q9T+GeiS+HPAGhaDOxeWwsYoJXznc6qAxP1bNeFeH/F3wt8P6jLqHgXTdX8aeKbsny7iYvNLI5775DlR9BXuvw2h8SL4eFx4uuIX1e7ka4mhg/1VsGxthT1CqAM9zuPOa+GzCnyUYxcbd29G/l2Pdws/feuhw/xh+H/AIu8a+O/D8lvrFvF4XtFLXtsxIYyBs7gvRiRgDPTmqPx/n8RaHp2mQ+FdNVoSrLcSRWIlZFUrg7sHHGeMfNXtwrG8aWWoah4Y1Cz0m4W2v5rd47eU5wrkcHissNmE4zpxmk4x0tbTXuXWw8dakVqedN4q8K6RNpGta/q2laL4iW0SDULeAlkdDg+WwUEgoeVJHy9OhNVtM17RJvCPiSw8C+P01TXtRknubFb262vFK/SNA4BAHQfhXiXiH4d+MrK5FldaFJNdSBmURXMbtLj7xUFgzfka808V+HPEGlrJLfaHqVssZw0jWzgIevLDoRx3r7Gjw7gq0YyjiFffpb0tvb5nhUM0xE5uE6dl+J2nxWvfGFr8P7ex8X6jNNfWWt7hb3U6yXNvG9uSC+3orMGwOoB9xXodzqFj4C+CfgnxRbXV2mvS6fLDYW6ylYWMx3vI699q4wfXFeI+GvGceuaHqPgvxVNDJDqoiW21mVA01pNGf3JkfJZ4v4SOqg5HHB2Pj1eanpl14R8K6qUSbRdAhjkSOQOgdmJyGHB+VRg+ld88C51aWDqx5UpNu2kWrdPnodso2g5pXdi34Rg1PxT4gh0+3Z7vUL+Qh5ZPmJycu7ewGT+VfRfwb+I/h+/1tPh7pmm3kKabC6Wt1MylLnym2yNtHKnce/rXkngrSdM8F/Ca18Qazqmoaf4g1147myhsZQlx9nR8qpY/dV+GJ9wO1d38HtaXX/F/iGTSPCmi6NrN3YyypqVvESVlJwnmA5z8xBOOuDXmZ9L65CbjF+zp6J7a9/NdDzsthTwdZR5vfnufQEVxDK7rDNHI0TbZFRgSp9D6VZr5S+EfhnxtbfF4X89nf8A2ePVHF9cxI1uryBD5zy7wPMRzyNuc7h0r6qX8q+QzLAwwVSMIzUrpPTz6H09Kq6kbtWH0UUV55qFFFFABRRRQAUHpRRQAx+n/wBavIvjxDq1pbrq8+v3kekK8arp9rpUFy7TZyCWk4AyOvUHGOa9gqK4zsAGOtb4Wt7Cqp2uY1oOUdHqfFfiyOy1DwT9j0f+1tPvdIvTq2l6fqFibdzxm4W3bJV1+USBM7lwwxjFe12vxag1XxXo/hj+xory21bRob6Cd5R800qsyptIPy5XBY85J9KzPGPhH42jWrrV9G8VWMkQlaSO3nm/c7OcKY3TapxxkEHnqOtee6Xaz6d8Rfh9cXmizaJe2up/2ffWbMrwxCR2liaBhw0BJmC8kg/KScA19RKFDEU1dpq0mrPZ2vrouv5nmKVW2iaPfLLUNUv7fwvputaE+j6y0v2p7eDMsECR7lZfNA25IIG30evFfjPo3j6y8SX11qFxqF7A8zyWs1pMzKkWcgeWpym0cdO2c13ltqfiPx18V7PV/BuuPbaHpEot9Tt522bwrncVQA71YDAOeCpNUPjfp+l+Gvito/j2a61C5vmj2RWEaqqny1IyZicovz8qFOTg1llUnhMVFWTlJPTs+i8jHMIU6+HcuZpJ7o8Q0T4ta/octxZaxcTa/ol7bmzvLS7nJbyTnIRzkqwBbrkc4wKfqOg2eva98PtF0NXGia3eTlJWu/PmkjDqGMhIAjkCLtK44685zW5q+rfCzxLpMWj+KdJ1bRr5Q3l+IFlW5lBJJzPgAuuTjJXjHUVi6Npeq/D3QvE7X6JfQ2dj9u8N6vayEwGSY+Q7ow4yUblTkhh7A19TW5YXlCm6VR9Okr6XVtLq/qLBxg6SvLmR1XxK+JVvbeKdW0fwHcT2liZVS6vEmZjK0a+XiDPESjGCV5PY44rqP2f5/wC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ALQPxcvtE1ibwn4fmFvPEoN5dAZZCwyEX0OCDn3r5p1jUr3WNQ+9cX19cPtXrLJIx6AY5P0r7LJeGK1eMcTUnyLdd/XXT8zwcZmyU3Qpxuz3vxH+0foXhTw5aaH4XtLrxJeWdsludQvsxQyMihfMYE7znGSMDnvWL4M0nxt8UoJvH3xY1e4tPBOnI12mnKDDDdLH83+rH/LMYPzNkt09ap+Cvg/pvhLw5efEP4rIhh02ITR6KHDZf+ATe7HGI/z9Kkutc8Qa7+zb4s8ZarcuJfEmqRWdvApIhtLRHCiONDwBgNkjrnNdk6OEVqeBje8lFzfVvpHpt1R10pT5eafRbHnGhz3vxd+PGlT6kpS1vL1FjtwPlt7WM5SEDsNoAPrknvWv+1TaXMfx91T7XGyQNbWzW2F4MQiVcL+IYfhTPgRd2nhvxzaeIr5GFvYwzzvt68Rnge5/Cvfvh1468K/GDxO2m+IfA9tFqFjAbuwe7CXOYtwBO7AKnJU7Rxz1r08xrzyzFxq0ad6UIW9Ls4qFani6bhzWbZjeG/hDf+JPgf4X0yDV5NFnFw+oSjyywYScKcAj5lUKQc9a+htPiMFnHCZGlMahd5OS2B1/GpYAFQKowBjAA6VJ3xX5zi8bUxMnzbNtr5ntUaMaSSR8y/td6TdW/iLTPEIEcNjNb/ZJZgmQZAxZVkP0+6e3NfPmrX624hm3BjbvnaOhQ8OB9Rg/hX3r8R/COl+M/D82k6pbrIMb4HOcxS4+Vhj9Rzkdq+HfiV8MvH3he4lj1DRJJ4ASouLO3don9G+QY/Pp6DpX6Bwrm1CeGWGqStKO1+p4OY5c5Yj2q2MTSNY8rxTpsxgFyY72FxGDjdh1O36nH619o/H680Cx8IW95rdpe3e+dI4rW2mEbSnO7azHkAbckjnivmn9lz4V6x4k8cW2v63YXFtoujyLN/pEJjFxMvKKAeoBAZvoPWr3xkutSsdZvrXxFf339o3d3KIVLMwADcEAnAXBwMdq2zCjRzTM4QhNWprWz1d+iM6spYLD8sY35tvIyviB8UNet/M0fS3e10y+mN0kdw2+SMujwzRhu4xIcnvnd1zXpngn4oaEniHSta1bw15+rXxDXWpqcmDzG+VFHdVUqAP96vMrrwFLrmg6HeQ7pHjv1Vu+2Nuv6j9ar+LLO38M67At3NOltAiq/ljORt6Y9q2/sbBV3KjDez1T1f8Amee82rcsLP3up758WE+G5+Mfh7T9b8BLrGo6t5Re+WUop3PsXMY4mxj5s9Fx16V6MPiP4FtfFqeC/wC3bWPVkIiFuqttVsZCbgNgOB0zmvJPgzr1h4L03Vda8Sag0Wgq8EdnJIrS4uH3lhFjkbk2ZC8cc1atPgh/a/xFg8X2PiS1k8OXd8msJGsTG4Zshwqt0Ck4OeuOMV8biMLQTdLETdoJpPVpvy7H0dDE1KkFUjFXZ9Cr1B71DqlpBf6fcWNym+C5iaGVc4yrAgj8jUyt8wyP1p74wM461807rVHqtHz1+0f8OYbT4Uw/2BaXF1/Z1611MCTJIyuuxm/ABfwFcJ+yB4Mu9V/4TSTULWVNC1HTxp5aRSFnclslc9doPX3r0z9ov4jX2h3Y8F6YlxYy3+mvcyapDJte2RTjCDB3E4POQR61x/7P3xT1y6uND8N2cd/rOlTTzw3Nzes0l5AdjSKxfJBQYA555r7vCLMZ5LJRSte9762Wp5U40qeK5utjxz4Q6lF4U8VXWha9F9q0DU5m0zVYGPysofYkgHZlbkHtXrPirVPid8ENQULdDxT4KmYLbG9jMnkg8BGcfMhHryreg5rxfxbHi51CdozumnkmG0dCWJGK9x+L/iKXwH4k8GeJdQtXu9I1/SEs9csJQGS4VAvzFT1dVkyPXGOma9LNqCWIpy5VLnTun1cVuuzMMDilXhLl6M7DwP8AHf4f69aSafqG/wAM3sqbXEwBiywxlZVz68bttb3wZ8Df8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wDfQq98JvhLo/gXZqLtHqWvtGY59SkgEbMnZUQHCDpk9TjmqvixLvSfjfp17Yskcmv6Hc2KO/3RcQ/vIs+3LVvmeYUMfi6kqKsnFfene5GGoVKFGPO7tHzJN4K8aeGbr+wdQ8OXc9/cyyQWvkwtKk67gQ4dM4A5+8QRkZ4r2/xx8JfEN98B/DXhzTmt5NY0WQXD2pcLFM7ZLoG6cFuM4BIOSK5Ow8afE/4VaRf3HjCO5v7zU50t9Mt9QuldfNUMZpQVyRGFKAAdSQOOTXC+OfiX8Rdcks9c1HXHtYrCVbmC0skMURlU9GBJLdxyTjNfQzhmOYezlHl5aet1rdpf0jgvhMNKSnvM9i+BPhLUvhhaeIvG/j5otEtpYI4zbIwl8tFYkyN5eeSWGACcDNdt8U9B0X4n+FdJs7XxClk8syXthP5PmK/BHzRnaSCCepGDiuj1PUbfUtF023uNLt9Rt9VhDTQTgGPYQC24EEE89D6GuJ1zxVZ6RrF9Y2trELsPFa2cWABFwAuOOAOTjpxXy7nicZinidqnl06HZVq08PTVO+lzn/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4T97C61SzWN7QM8UfmH92zoVbn+LjPGBXIfFzxv418KanaXUF7b/2SVMMlsbZSqsFPDZ5IIHqMYq94b8Q/ZrddtxHyOxOPwrz39oDxBA3gy88yZWmlZUhUdS2f8Aa3y3K742MJQvDazW3/BPOnjo1qShGXvHL/FjWLfWdK0W7sdL/ALI8OfvFubezBWEXw2gliPlJ2Bdv/A6+h/2U211vhPbnXPtHk/aZf7P+0g+Z9mz8vXnbnO32xXnv7G+upFpepeGtRhiHLXhkftgKpVs8YAAP419CaJr2l6qzR2Fz5oUcMEYK49UJADD3Brj4mqug55fGnpCV1Lq0epllPmXtXK72sbQ6ClFIv3R9KWvjj2AoooPSmAlc58StWu9A8E6rrWn/AGIXdrbl4zeMVhB9XIwce2Rn1FdC/wB2vEvjt8UNR8K+LNN8MxeHbTUrDUYA1yl1uP2lWk8sxRjoWHUg9dy104KjKvWUYq/czqyUYlT4B/EjxV4r8V6jp2t295c2k4kmjka1WFbPaQuzjkq+SVJYn5SOa0fi/wDDr4f/ABBnudOttT0rT/Fiq214JkEpPpLGDll9T1HavRdC8M+H9EuL290fS7XTbrUFTz2RdpOFwgx2A6ADAFfBPxQ8Ia14V8X3kOo+fHqCXDzxXWSrS/MWEqsOcnJ57V9RllCnmePlPCS9i0lZd2efiJqlFKoua5337OX23wV8a7v4d+LrNRFqLASQSjcn2mA+bBIp7gheCOvH0rjtXubvxF8UNUiscy3Oo6zLHCo7kylR+GAD9BXa+A9Uv/ijP4a1Zx9o8aeENRtTcy5CvqGnGQZdvVoyTu9mPrWT+zQtjB4y1rx9rRzp+hRyTqSOXuJWIRRn+LGelfRwrypVcRiZx/eKKi1/eu1deuhzYqnGpTjrpe57L4sPxO8D+IvCvhfwPY3UujQWsCHybJZIrmYyfvvOkIzGMYPVfvE5PSvoeAkpz1zzXhfww+Lus+JvHkekalY2kFlfB/swiyZImVSwDE9eFPNe6xHK+2ePpXwGbU61KpGFaCUrXb73O3Lq1KtTcqTuh1NbHNOrH8VW+qXmgaja6HqC6fqUsLLbXTRhxFJj5WKngjNeWkm0mzvbsjhvjD4l8B32naj8Pdc8T2Gn6jqNv5apK5HlM3KFm6LyMgEgntXgmjfCPxvqPiix0rVNNfSIrOaKd9SVkkjmSJt2YyGyXb/9eK5nxX4P8V2L6haeJPDus3Goyu7z3jp5iTcHMhl+5tzzuyMd6+gfC3ijwhrHgbTJPDupWGreKND094NNt5btgWuRD90Zx5memQCDX23JLKcMlhZ86mtetn3X/BPDvHE1OaorOOxga3J8LfiZMvie/wBfvPDl7NdLYW4vmiUs0ZzujV9wViH2lh0zg84rkfGnxP8AHek+LZ9B0C8sdMsdDvXtbWxso0cTxghFR+pZuCSEAxnOKz/EK3Gv6bb6h8T5tX07U4vMW0tYNLWKa+tshpV2thYiHwFc4ByRgnmvc9H8E/DLx3o1v4ktNHjeSaaO5mYTFJTPGoXZMFOCwx8ynvknmrp1qGA5ZYiLqQV0r6xT8nonp9xtJTqqSpuxzvw4t/GHiCazOoNrc+mX9tImsW2to3kjcBujRSQQ+en8ODRB4F+KHgN5LH4ea1p+s6AHIh0zVnJNsDyEUjGQOn3h9O9OuPGGvaLpmrafr/iG30m7e5e6s7qcrIvkBlV0xuyCNxbGc8cDBFdT8Lr+zPia+hVNSlutRiF9cyuxa2RyTmOLjqMjdyeTj2Hi1qlWDnUjFcr6Wuv69AowXLFXbv5mx8M7HxdCk114v07wvp0smPLg0iNyfcySNjJ9gPxNdxXyH+0L4h8R3HjrU9Dm1S91PTDqEUaWlhI0I08BQVZioyX+YtycYAr3r4Ba14h1vwGk/iKzaCWCd7a2mO4m7t0CiOclvvFuee+M1nmGU1aWFhi5yVp9Ox20a0HJwitj0IdfWmtzinjrS14W51dT55+PHgf7J4+t/iVda15NlBJbf6OkTNc+bEcrHCw4XdjknGBu61x0XxWu/Dr6ldeHfDGk2qapcveXInkkmaSRs85yABz0Ax+dfUHinRdK8Qaa+laxapd2suC0TZ6g5ByMEfXNfKXirRdFX4ynwHDo+pRWquIg6Xf798x7xKu5Suz+HJ9+a+wyXEYXFU/ZYiPM4LvZWR4GZUsVGopUWrdTntc8U/DXx9M0Pi3wqvhrUJOBrOkLlAcjmaLHzLyOeT9OtQfFrwX9r+IvgCxGrxavpuq6da2n9pxf6uWOFmEjdTgiP3PStOX4W+H9Q0iK6t/Gmm6LrDs6tpOq3EO5MMQP3kbcZwCPl71S8EQeLfh/d6r4V8VaGs1le6dfS6NdFBPDb3XkP+8glXpuXIOOa95VMPCSqYSb92/uy89Lxv2N6Dk4e9ZnOeK/Fc/izxtdX8KuYnlEGnwKOY4V+SJFHrjHHqxNeyeEfFMvwm8XaZ4Pl0GK8vtTNs2o3BmKy/vjhEhXHzrHn5vU56da8h/Z10zRWuda8V+KlY6LoVlgIDgzXM2VjQf7WNxB7ELXp3wt8Ra1rfjPw5pWixQW1hYOFhgaFJ2t7UcvmVxvyR3B6kVrm1Pmpyw0F+7px97or2utf08zy3Gnhq8akvjlse/2Nr4s0jwZrBvtYXV9Z3TzWk0dmAUUjKJs43EfrmuW/Z91Tx9qR1j/AITOOYRxXC+UbmMpIkh5ZFBCjYBt4AOGJGeKs+M9U1r4baRrHiCJtS8UHUdRV4bWZ8LZoV5VMZ+T8v6nrNA8X6PqWpQaR5622rvapcyWMh/eRqwzj0zz09Oa+BTksNO0E1Lr2sfSOSU43lb9TqqKimljhjMkkiRoOrMcAUsTK6qysCp6EdDXlN2VzoJKKKKYBRRQehoAKKxPFHiLRPDOmtqOvanb6faqf9ZM+Nx9h1P4Vw+mfHf4Z6hqEVlFrzRNK22OWeBo42P+8a3pYTEVYucKbaXVLQzlWpx0kz1PI9aRq5rxF4m07S7eWKOZZr4W5nht4yCzqTjcB3APJx2o8E+Il1qzKyNE9zEFEjxn93KdoJePnJTJxn1BqHRqKDnbQPax5uW5L4+8NW3izwveaDezzwW90oDvE2DwQQPce3evl280S4+H/is6JF4stfEPh2C7jlv7KCX/AEnSpFcNHcCIk7QGIDbSRgnOOK+v3YEDv9K+Z/2lvB/hPS/FGn+IdI1WPRvGl5I9xawSA+VfsgG9CeilgQOeDnBr18kxFqjoTlZPyvr+aOfEUldTSNL9k+90+00q/n1C+ggvdY1OeKziZuZVhJ3Fc9eSxrqfGGk+IP8AhW+saJqUJ8YeILZDdW082n7IyHchVTGNzqAeAc8ivJvgJolzr/xGP2J1h0/RbYz7lTiKaYMwjx2IZ2P/AAGvYPhRp/iLwfpV7ZeJtan8TNLPNKZ7ZjKtqI0ywYnkM5HC9jxXbmsFRxjrKSctHb9Dlw0L05UpR0uz56Hw7/t2ytLObULfRdbe1eWZL25QQGQSEJEVzvjYrhsHIGax/CFn4itrjVfgn4suJdItNYPnWkk3zxW80Z3+YhB5RlVs7eMgV6X4q+Fml694Wh8TeHtXXS7bUHPk2etRmJw5Y/JuPIPBxkVwWjS+IPDnimLwF8RNIkIljmTQrm5OTaXTxsqGKUfejYnBXkAkV9FHGLE0Xyz5ra2as4tbuPexx4SEqMnCUUvQ5GG8u/F3idrfSLeUadp1u0VpGqEizsoc5cgd8Zdu7M1fRnwfkvPC/wAR4PCul+Hvtml3dmk8+tMriSQFA4fP3VQE7dvXPXNeIaHqWo/DrSF8I6bHLaeJ9T2trMyjM8W7/VWakdDghmxzlsduPevgfbx+FL2yl8RavMdU8RM1vaWiu0qIyfM3mMMgP9enSs88rp4Pl+x9mP8AN/e/yFThFYxcqu+578OlOpvHrS1+brTQ+jFopKWqAD0qEnzG2g/KOp9aXd5hwv3O5qRRtGAMAdKABRgYxjFLRRQAGo0fJ2uMGpKa6hhyPx9KAHCiotxQ4c8dj61JkY60Acz8Q/GGjeB/Dd1r2t3Bjt4uEReXlcjhFHdj6V8n+K/2gfiF4gv5E0i6g8NWJBEQjQSyD03uw6HvgcetSftS+M5PEPxWk0NGR9N0P/R1ibO1pyMyP9Rwo+h9a5a00zT0057iWxRbhcBYhKSFP+1/hX6Tw/w/h6eGjiMVHmlLZPoj5fNs4lQnyRZ3nwU+MHxFtPG1jpXi+8bVNDvJRFJdSxKDbk9JBIgwVz1z+dfVWpaxbWek3OpeXNLDbwPO3loWLKqljj14Ffnx4saU6VHCz7Umd5GRPlTA+VflHvmvoT9lj4h/YPg5rlz4qv3fT9AuhFFLMd7sjICIhnqc8Aehrm4lyCNNLE0Y6XSaXnt9515ZmMq8PeZR0zwJ4d+Omqan41tNR1Tw9uuFjvLWSJZFLCNTuR92BkYyOxzWT4m8UeBvhXOPDPwp0tdf8Z3Di2OpzETGKRuNqnpuJOMKAOeSa5L4o/GjU9ctp9L0KOHQNEYk/ZbMCNpMnq5XrnuBWn4C8MXPwy8ExfE7XLONfEGo3MVl4es7hP8Aj3MrAGZx/e27sen41tPC1sPQj9cm+X7FO/5vqu5VCcKlRuC17kH7Q1hqHhDwN4e8H6hqEl/rmsTPrGv3bvlppVARF/3FJwB0+XI616p4L0fRNW/ZC07SdS1K00yOS2+W5uZAiJOshZck/wC0APxrhf2vrOa4+K2nSMu5TpCBPTIlkyP1Bqt4b8Ka749+GGn6JofkXF34b1KWU2VxIESaKZQQ2TxlSrD8TUyoqpleHquXL792/v1/QzqYpOvKhu7bbG98NvAL+G2uPEvjoWNv4bgtnV5lmWVLoSDaAm3JI+b65r2P4MeBfAOg2jeI/BfnXUWoxAJdzzmUiLOdi5HyjPbrxzVD4afDm1s/hHH4A8XTW97K7vPNbwzf8e+5tyqhBzhexr0Twjoem+GtCttE0iDyLG1TbEu4sevJJPUmvms2zSpipz5pt627RcVs7HbgcFCglyrz8zVTpS96WkNfP7HpCVwviq91G+8Qf2bZ3MtvFBjeYm2szEAjn8a7Q3VqZTF58XmDqu4ZFeb6zqS6V42v0fA3Msin22ivRy6k51HprY83MatoLWyub2oeIpdF0J/t2Zb0ERW46GVj7e3f6V5J8QvCuoeL/D95cJa2t/rePMtWuBwjcZCH+E46Z4rY8Saz/bnjmxtM7lis2kH+88mz+QrutAt1KJwPmcj8q9egvqCVVK02efKX1qSjf3UeCabH4k8D6PbQa5pMqm4ViiKPM2leP4f4vanQ/DjxTrHjex1DWtEtZNGZRNObls5UrkKEzu3g9QeK+nbeFPJHy/wluRTL23jKvx3X9a3fElV35YpSe7X9aGdLIYU5c97nk1xpeiG3h8K+KLNbjw7cXKmEKxjNlcZO0qVwVRicexPoTjrb+zvILKCHSJZbCwtEWO1iiYqFRRgZHf8AGs34h6bHcaNfWzfxJJGc9iVLA1S8NeNP7S8CaVNM2ZJrKJ39SxUZ/rXN7KVXlqQV79OnqbTq+yg4ydux6X4Tv31LR4LmbAlIKyY6ZBxWu4+WuW+HMiL4ZF1I6pHLK7gscDGcD+VdJHcQzLuhkSTPTa2RXz+KpKFWaW1z2MNU5qUTzr46eAdR8c6LZR6HqlvpuqWVx50ck8XmRyIQQyPjnbzn8K4PS/B4+D3iGHxJqGrTXlhJE1tb6fp9sIU3MA0jyZOGxtO0dTn2r6FjXacnlu5qtqoszatJfRwtDF+8JlQMEK8hsHuK7qGa16dFYa94Pp1fzsOph4yfMtzw/WPg/wCBdP8AFVrrmteIGg066uhJb6fOAgaQncE35yVB7EVyP7dMsFxF4W0mFQHi+0TEDjapCoMfXDflXqdj4u+GvxP1HTdPMlw96DJPaRTRvCzqpG76gjBx3r5++Od83iTx9ql4T+4tX+y2654SOM4/U7j+dfT5FTxOJzKm8Q3eCvr+B4uOq0cDRbhazZteFdB8QeKvgHofi/wne3Ft4v8ACMk9rbyQ/fuLZDu8kj+L5SMA8HGKm8HeKfhf8YFjsfiDpUOgeKjhGv7V/IW4bpw3QNn+FwanV9S8BfsknWbaaW01CXV4722KsVJBkXaPcEIRjuDWV8c/hiNU0m2+KXga3DxajaR32p6bFguodQfORRzgnOR65PrVwdKeInCcuROclGS3T7Py10Ov3p0YytfTY9f0bQfB/wAD7Nrywh1XUZtVkEbyMysdiDPHAHfOOSe1exRyoyKQeqhgD1xXw98HfjhfeHbq007XnOqaB5i7op/3j23P30J5wvpX0Pd+FfFd78VoPElnd79LkuIbiK6F222O3EYDQ+V0O75ucfxZ7V4+a5RWo1v9qnq02pP7Vv1NMNXvF8sbLt2PXxSUq/dFLXzR6Q09Ca82+PdnJH4XsvEVu0kc2g6hFd+ZH95Ij+7lI9wj5/CvS6pa7p9tq2i3ul3i7ra7geCUeqspB/nWtCfs6kZdiZRUkfPnxb+EOv6z8O9E03R/ETa/rWk3Mt0rXsux5oZz0GSfu4XGTzgjuK8w0L4e+NPE3iQeFm0vUNOtYJwNSup4SiRrxv2ueHJGQPXOa9L8bal4h8MeBNC8eWBaTWfBl22ka5ATxdWwYId3r/yzdfQOTXS/EbxRp/xH+HdtpPgzxJb2mp6lHDewwTXJt3uIQxDxB+zBuCAeo96+qwOZYvDYdUo25JNrmt8L+R5mJwVKtNVJLWJ1ficXZSXTLLyLZtOija1JJHmDZjHoAeR+FfM/jzxZc23jSy1q5hZbizuEa4hbjeqnn6/KTzXs2k6frfh3wp4Q8IeJdO1PVdTv5poXv7SXzP7PTdlVdz98BW6n+6fa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K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9UzggelfYcP8SU8FReHrptX0seLmWXOvUjWvseY+NLq90v4J+DbK48y4muLQA6myEMLeRiUhD9Q2MH6Cue8K+Hdf0HVNAstP1WWWa5leHfDK2fJD71bI6cdjxzX0Frr2WsXmneHbtre4shZZeNV2qwOFxtHTAwOK6Xw14W8PaLbltM023tmkjSMlF5IUcDP49uuaqOaww+HcZU9ZN/icf1WrXrJwlohP8AhKjNb+dp7RgWgH2yKcYlH4enU5qh8ZvBejfETwTNp9x5f9oRQtc6dMpHmwyBcqV7kZA9q83+Oeqf2D4m0pLGXy7m/hlhkVT1QEbSR6Alq7nwtrtje3VnNFIqNY2+2e4IJx8u0A/j+lea8BUoUoYqjpu0zqjj0sQ6MzyH4Mz39v4zIuNQj0mwtr0S6tNny0nvZI9og56kDAI6Dk9619aLfAu/XT9E1ea/fVLj7ZdfaxkrChwFGP4juOWPXArE+OKWuh6v4a+HPh9/td/PK97cSZy81zcScO+PbJ9gfauT8b+IYviD8bbyWO82+HtFRVub8nKRWsBzJKT0O9tyj1yMV71GgsVJVqqtTcW2u9tvO7ZlWjVvOFPe+56B+1d4qjk1fRdHUgrFZG7ePPR5OEH1ABx/vVf+Ktnew2PhGW68PX3iT+1I7ETK5kZbSWLYQ0W0fJI2Tkng4wa8n8PNafEL4qSeOfG2oWmgeFTch4hfTiJriJMCOCNSQWGFG5wMfeHU19MaLdi88Sax4x8J+LE8UW8tlHFBocF2ixxuD94E52cZPIrkxso4KlQpRjdwTv6vpddjehh5e1lUk9ZaHj/gXwN4ig8Q+PvibPohvtet9Rul0WwuBjdIJDvnwfvbc4Xtwcdq96+Fl1fah4QsbrXtKstP1ld0k9vHGqtGzMcOUH3C45I6815L8crG58GfEa3+Jt74kijjCx/Y9M3N58kix7TAgB2+WTlmJHQn2rkfCfxKuPB/gzWfFuqXDS634jYR6XC7EtJjO64I7ICcL2OBisa2ErZlQVWMk27JLW/ay8lu2aOu6VXl5e59NWXjHw/eeLp/C1veebqVvGXkQL8oI6jPTcM8jtWdL8Q9Dj+IEHg1TLLeSEqZEAMaPgtsJ9cA18t+AfGX/CGaXeeO9TkMmoXkT2+jQucvcyOf3lw3/TNeBu6EkgdK6b9mazutW8R3HxB1668jSdO8yRr25fas075BbJ4wAWyffFKtw/SoU6lVy92Ksv70uyOeOPxFXkila718kfWa465HNMJMpwpwo6n1rhPAfxF0rxp4lv8ATNGtp2s7OFZDeNwrktgAL274J64rvxgcCvl61CdCXJNWf+Z7VKrGquaIq4HA6UtNXHFOrM0CiiigAooooARhnqM1Ccxtj7y/qKnpjZ3fQelAH5ua3rrx+MNfubiK3a8l1C4PmyLluZD61ettYVdI2q+T5xLHPX5a+3z8J/h3/aF3qLeDdIlu7uVpp5JbcOXZjknmsbxD8DfhjriYfw1BYyf37JjAwP8AwGv0bC8Z4anCEJU3okfPYzJPbycj4j128a7itIYVaWUqY0RBlmJc4AHqa9z8R/Cu/wBF/Z30Tw6dW03Tdf1HU1vpra8uRCJnZSBEGPdQR7Z4z0rO+Jmh6J8I/HNhpvgewSTWWt/tZ1LVP9JNuCzKqxq3yg/KxLYzjGDXSQ+JfDXxG+Gkvin4nPLaXPhW78l5LFtgvd4DKir6tgDH48Ct80zCviYUq9GLVK69W+mna4YOlSw96V/esZ3hX4O6L8KtDl+IPxWvLa+lsRvtNMiO6JpcfIpP/LR89BjArL/ae1jxFqPg34eT60PJvrgTam8KDAiyUMae+FwPrmq+iazrHx8+LdkNTj+z+FtGYXMtsHPlxRqQFTPRnkIC56kbsDArV+IU1z8Qvg9onjBmM82l6reWV0VAHlRmQiPI7AAKPxFckFVjmFKeNled/e7R5k7L/P5HVUqqnh5Spq1j074teFD8SfBOg+LvD4Se7ithKsWcGWJwCVz/AHgR+eRVD4G+E/F2gWPiTVptOksbiSx8mxglxullUOQcDtkge9cn8NtI1Tx38OtQ+HUOsNp7Wc0d5byFCyGIsd0TAEHGcEc96ufHvxJ448Bt4a8O6b4gv7Wxi01Q2opEC95cKdu1jj+6AQuec98VwzjiqbllcZprme/bdfecNOFCtKOPs72/E8R8L6xrf/CXabfWOpajJ4ok1CMSI0jmR3LjcrJ6dcjGBX6E2m8xDzFCvgbgBwDXG/DWxi1Dw1o/ibVtAsrPxDeWMcl3KLcJKHZec8ZBrtYl257V42eZlHG1YpU1HlVtD2cHh3Ri25XvqPqKflSO+KlpkmPzFeIdbV00eZ+HbOOTVbn7Y5E4nbexPIOa5v4121xCkWq2btM9smyVR1aMnr74P866zx3DHDevqGkXCTTgf6TbxnLHHcY7+1eYeIvFQmheNpCWwQVP8iK+wyqlKtVjWh06HyGaVY0aUqU9+5xfhTxTEnxC0q6upNsNyps2Yn7rFwyH6ZDD8RX0r4fcf6Kv/TWUflur4u8YW0Uk8k1mwi3MG29Bnrkehr1L4MfGyGNLTRPGDNHPbttivM5DjGPnHr7ivc4hympVjGrRj01MsjxMfZpNn01DL/oi/wDXqzfrS3sv7u49kh/U1z2m69pV3YLJa6hayJ9ldch8dSPWsXx18SPC3hyzuJb3UY5WxGEhiOS2O3PFfBwwVeVTkjB39D6p4qny7mb8cvEEPh/whq97uX7Q0gt7VO7zumAPwzz6V4x4Nury8Ww8PWHPlRRwls4CKqgEn9cVx/j/AMcar8Q/E6387C1sIGY2kBOdmeCxHdiO9dd8P9QtdIULAP3jfeYnLGv0bL8qqYTBPnXvP8D4nOMXGVaMW9D6TjtbVNAhgMhdYYwiR9AB24/On/DGF4ZNR2sTDvXAzxuxziuA0HWbnVn+y2zEjgyTEnbEO5JH8q9g8Kw2MGlxw2Nwk6J991bJZj1J9K+FzCn9XhKD1bPpMBU9vKMlokjWHrWH478Ow+KvCt/oFxc3FtFewmJpYGw65xyDW6OtBrxKcnCSnHdHuNXVjwP4P/CPxH4a8Xt4i1S+htf9Il8y2jlM/npt2oysQPLBzkr24qSLw/8AC7xL8TLqERak11JNIzpytpcSpzIF9Twcjpwa9J8Z+Ida0jxDo9hp2hPf2165WeVQx2AEDgjhTgk5bA4x1rhvEl98N/hz8SLFr1dUbWNR3SwRW6PLBa+a2xpducJkkg4ycZr6KOOxmMqyqSbc5RsuXy72POrYWnJKKirJ9Tzb9sLxLb6ibPwRpewWmmkTXfl/dD4wkeP9kc1b1rUtS8B/D34feKtJk83VdA0i2XW7Bif3+n3B2jcPRZE4P8OSavQ/B661bxLeatrms6ZNoAupbie6in3tKm8sQ38K+h5rGsfFEPib4gfEnxG2lG/8M2HhwWMdqcjzLdZBnHoSqyuPSvWqLD/V6VKiuZU9ZPvzWVvXVnHhK1Wc5OqrX+E6HV/hX8I/iZ4fn+IGhx3UGYXnuLbT5AnmOqlmidP4WOMcdc5Fd98F/HNz4mFzp09lZQR2VrDJC1m7PGqNkCNif4gAK+W9Ov8AxT8EPiJZ3Wlzz6h4b1J43tZBzFqNo7DaMjjzQGxjqCO+a+zddSax8O3w8L2NouqGHzooFVVJY8biOMnr14J4rzc2p+zjGk5e0jL4G38K6pnoUk7qW1vxOpBGByOlLXP+Dptak8OWb+I7dYdQZT5u0DjnjIHAOPTit8dBXzMlyux2p3FpJOUNLQelIZ554x0G3l1PUbS5hD6T4nszZXgIOI7gIVjc/wC8vyZ9UT1r5F8H2sa2GsfD7X9NOpNHLJJpoWQxTW95HkOIn7M6g8dCQB3r7z1Kzhv7KW1uFLRyjBGcEehHuDz+FfJHxs8MXnhz4kz6iW2LeOt5a3KjbmUEbvocjOPevruGa0ajnhpvdK3+JbHj5tVlhoxqx26nC6fa/Fg6AdS8C+Kta8Q6Ju8t1troi5t2x/q5YSdysOehIPas3wfpvxo1TxjYnTIfFcWoLOrLPciaOOPB5Zy/BUc5Heup+NehXnhPVdO8daNC40DxZAk15aI7RotwQHZMr93P31Ycht2KT7V8R10Sy1TwF8UdQv8ATbxjFDp13qIhvYZQMtEd/wAjMB0IK7h0FfR067lQ92MLSuruOz6ptdV8gj7OVpO99z6S8dQ3up65PpPjPT9Kj8EiyWU38s/lyrcg/wAPoRzXKeEpPgpq+oWnhfStQMuoxlha3L7keY5J2q+Oe/Br5g8SW/xWv74/8JHpPi3ULgHANzaTS89sYUj8q9E/Z/8AhN40vPGen+KfEljcaBoulzC6Z70+XJMyjhQp5Uc8scccYNedUyejg8I5VMTZ20UXpf08yZwdataUE157n1b4W0zw7NAt9pd8mpxwuUSQTiRUYdRxxkV1KMMdq+aPF3xP8F/D3SZ/CXwvS3eaSdpJ7iJ98UDtgHaScM2ABxwMVzXwM8ZeJNQ+LFhZpqd5dx33mLeJJIXXYEZtxz0IIGCPXFeGuH8XWw88ZUfLFaq+7G8wpUK0aEY7n16skbFgsikqcMAeh9DUK3tm101qt1A1wo3NEJBvA9SOtfMllpPiH4JSa94l1zXLS7l1GN7bT4I5Xd7uVnLCaQN02jrjNcR8PNWv7j4j6Nd21zPJqNxqEe6TecyBm+cH1BBJPoKrDcOPEUqlanUThFb99Lv7hYnOFQqRp8t2z7YLqBksAB6mhZI2UMrqykZBB4NeHftS+MP7I0ew8O2ty8VxqJMk+xtpWFeOSOcEn9K5rwf4svPDv7Oet6tLdOiNdPa6YzOd2W2oQpPJAbcfwNcdHJa1XCwxCfxy5Uu5tUzOMMQ6PK3ZX/4B9JSXFuts8zzRiFVJZy4CgDqSegxXA/FPQYviN4Cn03w7rdibiO4jmguEkEsQkRt21tprw6DR/Fur/szXsukwX1xHc6olwbeIFpZ7VeH2jOSCwDYHXB9as/spaX4h0nWvEGtR6VqFjosemENFcxvGJ7hSGXYrAE4AYFvfFdSypYanUrwrLmpysl3HHFyrcsHB2ktTxjxza+LJvG9/ouv3EkEmmyGIxiRkjwP4xnqD1zWTqelWmsInlagl5NbxbSSfmIHcA/h09K6HxD448Q/EKHUrvVp/NuWfMUCKFEcatkoO/QeuetLqN/pGry6NHo2kvZPZgfapTHtGAMEe9fsWGnWp0aftIJStrbbbc+cq6Tqeznbl0XmfRX7GeqancfD2bSNc1aCeW2u3+xQPcq84twAOVzuC7t2M9sV74MD0Ar4F/Z7Goy/tGaKNK81WjkkN2EyAsAVg28enI699tfeTruXb74GfWvyPjLARweZScWmprm06XPqsvqyq0IyktTD+InhfQvFmhGx17TTfwxHzo0VirhwONpHQ9vxrwf4k/FXVfBfwn8L3Wh+BotDmlupbWCDUYd32QRjgqD/E2Tz35r1bxtql5rWj63bad4ot/CdhaubR9ZlKqxmGN2xmIVQpO3PUnODxXK6v4B8a61ozy2fxEsPFNnLYxx29tqtjDPbSyL1csuRz/ewT6k15uAnTpuH1h3influ/+G1Lq9eXc8m0z42Q+MBYaf8AFHwzDf2lrdLdQXWnsY3jkXuU6MME9MV6e+h+E/HOu3fh+W+aXRdWP9v6NPbyYHm8JcoPQhirFT031h6t8PtFtdOWDxZ4K/sF9gU614f3T2ef70sONyLn/ZYe4rzbztb+GPjXTYFnS/shcDUtJubaQPDdBQRIEI4HmR7kK5PzCM17lWlhMY3PL24SjdqPT5Hn054iFTlqrRne+OfGniDT9ctdb0vULuO1s7qax0DQLbO27EB8p5p+pKblIUDk4x616F8IPEfji08LanrXxju9N0qBpw1kZtkJEe3kEA+vQda5jxDf6J4U8Saz8Tb21SfT4rG0tPC8I4W4eVGmd1z7vkn3bvXmD+HvHnxWL+JtYuo1sixZbq+m8m0iX0TOOB6gH61FHBUcZRtO0IreT39F+vmTUxM8NUsk23sj6R8O/GD4da7r6aDpPiq0uL2Q7YYiGTefRSwwa9EyPUfnXw14Y8CeGfCviyz8S6p4wh1e20iZbhrbQbKa5Z3U8L5oHlhc9Tn+dfR118cPBti16dQtfEWnQWNslzLLc6RMibW6AHHBP+1ge9eTmWWUaU19TbnG2rselh67nG8lZnrNFZ+jalZavplrqen3Ec9pdRrLDIh4dWGR+NaFeI00dIU2XOzinU2T7hx1pO/QDwv4s/Gu78LeNotB0mzguEhYw3C3KMjSzFNyqjdAMEEnFdz4i0PT/if8Lo7TU7XyF1SyjuI1JDNbSMgKkEcHB7jqM1Z8X/Dzw54q1iDUtat55HigeAxLKVjkV8j5lHUjJwevPtSan4j0rwjrHhrwjDpV4E1D/R7T7NFmK3VFAAY9uMfgDXrTxGHlTpfVY2qR1b8znSnqpvQ+K/h9dXHg60+JmlX8Cme10rysMudl0lwIo3A9QZMivRfhrqifCHwcNK0+3gfxbqKLPqU0o3CxUjMcPuwB3Eep5qf4o2Wl+EviJ8SvEmp2KTi5msI9JgkXCXF4VWckjuqFVdh0P3f4hWB8GfA/iD4jarLfTyzxaY0rSXuoy9ZGJywTPVzzz0H6V9y6lDE0Z4jEO1N8rf8AefKtF6fmeLj3Xjalh/i79j2K58WW3/Ch77xdf6fY2mtX9vNpyywRCMzEuygj2Jy2PatD4d/DLwvqHwt8FW3i7TYbi+srYfZhI5VsMxkEf+0MYO0+9VPEPgGzTXLTWfHOsWWn+EdDXy9H0dXwrYx+8mY8u7Y+6v05p/gLXdU+JXxaTxBbRSW3hPw7DJDaAggXFy+FL46cKDxzgH1r5OrK9Fzw+iu5X7dFFM7KClCShVd3bb9T22CNY4ljVQqqNoAGAAKkqlpmp6dqUUkmn6haXiRStDK0EyyBJB1QkE4Yeh5FXe1fOtNOz3PV6aFPVEkk0+5SIkO0bBcdc4NcFohsYdBl/e7JSjK4zw+Rgg11njDU7nS9NWe1RWd5VjJbooJ615h8QNN1e1tDremlZll+aaCM4YH1Ud/pXsZZRVRpSdk2eNmlfkeiu0jy2/8AEU8OqW2g3spVYtRhjkz3Xfx+GSK+h/D0axxbsDhWb8jtH618dePdRGoTtKzNDdLwD0YY6Z9691+A/wAVtN8Radb6Xq91FbazAqRyq5wJwr53g+pAwRX1uf5bUWHjVpK/ex42R17/AB73PdMJ5ZUehB/A4rnPFcUf2WXcAMh+vsQK0Uvo1hV2lQJhWJ3DHUuf1rxL43fFXTbOxl8P6DfRXWrXEYheWFgyWwLZdiejN2AHevksuwtavXUYxZ7+MrUlTcr6nTeD/ElpJ8P7aOU73UOiljyVWRlUfkBXrHh5GtdDsYHz5iwIMH6f/Wr5s+DVjcXVxYy3rGCxtQvkQk/M+Omfb6969s+0Xf8Awk1lHZ300xeQeau7Kle/HYV25xgvZT9nHpqzz8rxznepJeR3MYC5JILHqafkYzniuV8R+NfD3h7X9M0PVbz7Pfam4W1UoSDkkAlunXj8RXQTSxQQSTyyxxxoC7OzYVQBySewFfOOnUik+XfbzPo+ZFncvqKNw9RXzP47/agt9N8aQ6L4V0SHWbJZ1hnuXkYNMdwBEIH6Z61337QnxNh8B+FGt7W5jXXb9StrHkbol7yEe2cD3r0f7HxntKdNw1nsZSxEFFyudL8WtfvNB8JXeoaTo8euXMciL9l2+Zg+pUZPFeX/ABb8dLocGia9Z6Ra6b4uvdOHmzyxiSS2hPJj/E9PSvNf2UNa1RviDr3ibUNTmi0Gy06R9TuZ5mMZcsCgO7+Lhjx2wO9cZ408Uax8WPipMdBtJbia+mWGwgBPyQLwC390YyxJ9cV9PgMjhSxbpV7OFNXk/VfCeXi61WpSXs9Gz6m8F/EY6h8Cr3xjrQhhls4Z45ig2o7pkAqPfjj1r50/Zq0G+8a/E6zvGUmw0lhfXch+6X6xr9S3P0Fdv4y8G+JtV8N6b8JtCU6P4Z0cq+u6/qA8iG4uM73CBsF1DEnI4JAGeMmrr1n4N0HRh4K0f4saboPhxAPtR0qJrm+1KQj5mllT5QM8BRwB3qcLOlh6VWNC/NUfS75Y+duuuiKnQ5uR1fsomv8Axl4N8I+NfEvi/wAVSf8ACQeMdUL28Gm6dLvj061xsWNpvuhyoBYr6sPeuOH7QXjTTLeKx8I+HtB8PaXGf3dvFbGUnn+InksfXrXU+A/Cv7Nst/Dp7+INSvLqV9iNqDSQIz/UAL+JNe/aB8MfAnh6dbzT/DVktzEMxzSL5jD6M2cVNXE5dhFy16U5ytpzaLTbTsjRe2m/ckrG18ONS1fWPBGj6rr1gLDU7u0Sa5twMeW7Dpjt247ZrpBjivnHwd8cfEWp/Ei30zUNKQWcuyCa0soDKY3kY7JFmB+YAYDYGOpHSvotPvcenevl8xwNbB1bVY25tUl2Z30qinHQkooorhNQoPSmqwYZ/OnUANPQ4zXP+Krm7tTbyZIsDuW6ITcQDjH4dR+NdFVHXre6utKmgs5BHMwG1iOMZ5H4jI/GtKUlGab2Mq0eaDsfLPxL1C98N+JotY8P6lHPHA7FYZTwqt1QnuD+lWYf2mtNh08pc+G9S+2FSBHHKrI7ezdcc9PQV6D47+Hd9r+2O18NabbzN8rXLlSF9Twcn6Vx2h/s83yeOrWfUpoZdJtninknBAaZlw3lqn8I3Dqe1fdQxeU18MvrPxRX3ny2Fp4yjVlFLRnit54l8RfELxy2r30MxmlIhtre3jz5aZ4jXPQ8/XNe+WWrN8PfA0Vx4i8P6rYaQZf3n2eyNxIx7l8cIvuxHoK9Mm+FfgebxD/bv/CPwR3pkErGMsqM4OdxQcZzzXaNEGhaJkBQgqVIGMemK83MOI6GIpU6NGnaC3X+R6NHKJfWHWqPXofD8+pQ6pquteKvDaS+NdZ1GCX7XJ5j2dzp8J+Ui2txksAmF8xWcgE4AzWXoHiJtR01PD/gm8XwRLIBG9nMVlt9Rmz/AMtLh13qx6AONg9q9z+LHwVOn61H4v8Ah9Zy211HL50tpajlJByJIh256qPXIFT/ABX+DreINNtvFWl6XHa65LAjapZRjas7FQXIxxvBz/vfWvVw+ZYFqEW9JbN7xa/mW1uw6tSrFztH4fx9Dw7TfEVzH4mk074ueDbHW3jKw3MktoIL+CMAYKSR7dygYwO4xg4r3DRfgxp0E+n+Lfhh4gayhl2zQrMS6hCeQGUhj3GG3c1pN8M5vHHwr0ZtdtpLLxPZwlIZ7iP94UUnbHKO4Ix15B59Qex+B3hvW/C/g06ZrapHKLqR4o0k8wIhxjn65P4152YZrTdLnw75ZXalFfC13SFShUqzSqL3Wrp9jj/iz8HLbVrm98ZwWU3ijxDFtkg0/Vb6X7JtU5McaqQF6kqDlc9etfOcR0HV5brxIPDGoa3rmmu76vous3zfu4UOC0Plou9I+jIwygA4YZr777dK+dvih4EuNG+N+ieL9AsX2ahdxrceVGSvmZ2vuHQBkJ68ZFc2S5k9aVSVrJ21/D5nbjF7KKlFX1SPEEg8F63p8vjKLTdf8WXdn8+qaTqGorE1tAo2rJGIox5sSng4wF7pg5rsPhzoVv8AGh0sT8T7+1s9PUOPDy6dHbeUnQFFRvLcAcbguemeaPGvhGT4afGmO+0SIw6bNKLmFF4QwucTQHHJXllx6EVR+I/hG6+Fnxch1jw2XtbUsNQ0/aThUJ+eL3GSQQf4SK+ilbEqPsp+9KN4N20tvH/g7nA8ZGKlzrZ6/wCZ9B/CSPw3awHRfh1JbPY6ZfvBrb3KSee7gEAq3AY7hjJ4wOO1VvhL8Q/Ffij4ja/oOs+H0sbKx3mKRYZFaIq+1UdmJDlh82Vx09xXoXhU2FxpFvqljZRWw1KNLuRY0ALM6g5JHU+9a8aBXzt5Pfv9Sa+Dq4iLlU543b6vdM9enTXLFw0Q5ByPan0UVw6HQFFFFMAooooAKKKKAEqtdnyYJJtrsUUvhBlmwM4A7mrVIee3HfNCSA+XfFWveAfix4Y1HxX4rs9T8Mz+H5RbQ3VlKssk4lJ2xAFMM2R9wj5S3Xk0lv8ADfwp8Tfg9a6H8OdamsRZ6r52oNqcJaeSQryZQO+OVxxjivbfih4B0/xx4Rm0KaSSwZpluIriGNSySqchiP4vf1rz67+Hev8Aw6+C/iiz8H3d3rPibUgGNwkYjkPRP3a84KpkDBJ719Jh8wp+xjGlNxkpLlT1SXc4PZTjVcrLVbnK/CzRNEtPifpnw58Kz/a9O8PibU9d1BcZvLzb5SDI42oXwFHQg+lZ3wNuH8G+Otd+H2v2wl0fVL2SFopRlVlJO0/RwQPrivTf2XvhjdfD3wfPPrUYGu6s4lu1zvMMaj93GW7nBJb3bHQCu71TwN4c1LxPaeIrvTgdRtmDJKGI3MBwWA4OKurmdGNWtTl78WrX68y1v95nWw1acYcnR6ryPMPjZbRfCj4Y3t34FtTpVzqV3FBcXiEs8CMxBILE49B0AJ4rhP2avFniW8+JB8NX+r3mu6fdWUtw32yQzm2dCuJFL5YA5wV6EkV9R61pWn61ps+l6rYxXllOm2SGVAyMPcVjeBvAHhDwU07eGtBt7B58ebIpZ3YdhuYk49ulc2HzejHBVKVWnzVJfaZo8HKNWPI7RXQ574LeGPHXh19a/wCEz8Qf2stxcBrUCZpNo5y3zAbA2R8gyBivS1pRRXiVajqzc3udsIKCsFR3Cl43QZGVxmpKDUDaurHmGiD+x9TmtL9SJUctlurjPXJ61zXxO0jw3rJe5NssU5yfMhbYSffHBr2HW9GsdWi8u8gyR9114Zfoa4PXvhfcXYYWevPGD0EsAfA+uRX0OAzCiqsak5OLR89j8BWdNwgro+WfFehxW8jrDeyMOfvIM15zrNmqv/rHlYfd7V9cax8DFgsbvU9U166uxbQvN9ntLYI8mxc7QSSecYwB3r55n0qKZwljbyTTSt+7iXMj5PYYGSfwr9KyzO8JiouMZ7b3PmqdDE4Fr2kdzhrC/wDEVqHTT9Q1FAkTSOtvM42ov3mODwB3Paq7/a7ybzb6aabJ++7kkf0r7D/Z/wDguuk6bqGreLrFXvdXtXtfsrjJitmHzBj2Z+M/QehryL4k/C7UPA/iCZV0+d9Cbm3vCNyMMnhz1Ujvn73WufB8QYOvjJYdWutn0Z9BiKdSnh1W5TgtA04NtVbggnjGK9d8BeFtJmdJNQuJ7gcZTdtWq3we8B6b4u1q70lpry0lWDz47mA7o1IONrqe53ZGD2r2DSvgnf6fN+78To8X+1Z/N/6HXPm+fYWDlRlOz8jwIYDE4mSrQheLOn0ufR9P0BbOztobeMDgR4x9eeTWj8ObWYXF9qBUrBcECP8A2sdWApdD8CWVlsa8u5b91OcOAqf98j/GuvhQRqFVdqgYAxxX5ti8TTalGnrfufYYTCTTjKatYkHrS0CivNPWIbkMV+VipwQCOxr4L8Z6fr2k+INR0GDxRCNW0/UpZb24lleMyo2HU/N1VQTkDivviQZx1rEvfC3h681R9Tu9C064vZIDbyXEtqju8Z6oSRyvsa9zIs5WV1ZTlDmTRzYnDqtFd07nhXwr8HHxP8FtaXwzrE0a6xqfmMs8OyEeWAHVQpOVY8lu/wCFdPoejeHPhbocXhrVIJ7688SM6XUsMa7QOECgMQWUeYMKMnknGK9h02zt7GyjtLS3itoIxiOKJAioPQAcCku7O3uZo5J7eKVojujZ0BKH1H6flWVfN6laU1tCUua3/BMo4NKSqfaSsfL/AMBfEmpeDfiTL8FfF0AuraG4f+xp5RvKYyy4yPuMgyCOhBrA8UaP44m+LmpR3Fi11qkkn2y7h09pI5ZY1ZRbmJ8bQoUJ9Dv3V9YXPh/SLrXLfXLrSbOXU7VWWC7aEGWMEYIVuozzxWmsfPKj645xW8M8jSrOrGmm5KzXn3NJYduKinsLbbmto/NQq5QblJzg45Ge9L80Z4yyd/UVKOlFeDudKQgIYZBBpT0qMqVO5endacjBvr6UDBqyPEnh7SPEFiLPWNOgvYNwYLKoO0+o9K2aRxkfjTjJw1TJlCM1yyWh8wxz+L/iJrniL4ba1oMdnokMEy2iJYtENOaJv3BDkYfdwMDsc8CvENGt20m7u9K1yxefT7hvJ1KzU7WypxvjJ+7Ih5VvbB4Jr9B2XA4BHr/nvXz/APHz4YXjatL4o0Gxe4S45vYIUJYNjHmBRyc98dMZr7TIs5oyqyw1VKMJW9L9zwM0oV6VNVqWrX5Hi+r+LPHHgNbXwxq/iTXL/wAM3KC40nVNNvXguDCeAY3J5x0aCTKg9COGq8/wy8Y/ELRn1zw/8VbfxLpkY3Srq15NBNBxysqNvCkDuTg9RxXong7wxpXib4LajonjSVNGtYr/ABo99eYiMErDgIXxkbuMd8kV4tYQeKPhr4yuI7WZ7HU7JjHMqjdFMnZWU8OjA+/Xt1r2cLy15Tp4VpVYt9FaS7+T72E8Zy0YVaq0l96Ok8Jfs5eNtYVJR4k8Miy7zW1211geyqAp/MV0uk+O/hX8D4b210FNQ8U+KsGGe6mh+zopB5QMwG1c8/KGz6mqtj4H0v4iW03iP4Y3j+DPGdsPMvNLtpzDBKf78TKfkBPp8vqO5w9K+MXxS8E62+keNNNttYmtDtkh1S3C3Cj1WVV+bjuQQfWuep9czCTpVZc3LvD4X8+6OqEsPFc8Vv1OX1HVviR8YfFx1AaRf6rOx8uCO2tytvbp2UM3yqPVic17T4R0HRfgbpcXijxxcLqPim6jZNO0uxBlZeOQgxy2eC54A4HvBL8RIfiJNGPDPxH1X4fau6hE029hhNnI3okgXqfds89KwfFurftKeBC1xqmqtf2C9LyK1huYCuf4mCB0BP8AexSxFbE4iKwaUaS/kejfzt+Qezo87rPV9+xQtvCHjj4l+Lp/G/xGni8H6DK4zLfuICsQ+7FErkEcZ+c+pI5rofHF/wDCzWNW0/Sta+IGkQeDtBUDTtH0vzpvtL4xvnlVTz1GFzwTzkmuWH7QOu30cVv468E+GvFNnGdwEltsdD6ruDLn8BXo/gPTfgD8WtNvPsPh6HRdRtYjLd2yE200SDq4Kna6j1FY4yOLoKMsVFxhDSPJZpf8HzLp+zm26erMmLxJqvjieDQ/C3xw8O6ENohs9M07TZbMADgKrykM3YcfgBW34F8LfEr4Y6xN4t+IPxJ+2+GbWNhcWwnnumnLDamEZflO7+7k1yvgD4H/AAv8ZeIpr7wv451O8sNPuEeeyNuI5WwcqRIQvyHB+YL9DX0z4y0FvEvha+0SO+uLEXMZjWeMBmXpzhuCOK8fG4yhRksNRd4P4rxSa+Z0UoucOdfI8E8CeBvhT438eavrGjwapY3kMrzJpk9yghuj185EBLbQxAIyApwCK8bufAXxe1PXn8PN4V1UXRkMb3Twslt1xv8AN+6R34OfSvqz4O/CKy8A63e6j50F07horJkiZGhjYhn3EsclmAJxjG0Ad69Vxz3rthxVUwFef1Z88Gklza2MXl9OslOpG0jmfBXhXT/D9hblbG1/tIW0cVzexwBXnZVwSSOTzXRScJ0JNS0jdK+Oq1J1ZOcnqz0oxUVZHz5rU9rpGrQ6L4iutMsbjSdUvryBNVuja29/BcMzxzxzFSvmoZNpX7wJY8ZBpnw4164bx0bbR9Te18PB5Ly5KwAW8u2MCVxn7ilsnkLnG7vmvfbu1gudvnwJLg5XeoJFYMfg/SbSz1qPTbZbeXWFf7S7DzFZmQrkq3GOfu8A9K9GnjqapuM476a+fVHHWoTlUTi9DnpfiTpeuR6rpngeSHV9dgsWurGKYMltdN6LKeG684PGfavKPFtj4m1DQ4B4+8FaXoUiXsN7BqmmOXhsLlXUhp4w5IjcfK7gYGQT0BG/8Nvgfqmg/EC31rWbu3uLe323iyQTMM3YUoAsZXCx7SSeepxjABr0jXfhl4T1fWrzXZNPmttZulCtqFvcOky4GBtOSo47YIPOQa661XCYOsoYaXMrJ36p+QnCrVjeW9z538X2tq2qaNp/idLyfwz4SnubK1sIlJk1S5adzBboB94LAIy2OAD1552vFutfFeaBNStvhFYSWke0wWs9i9y8ajooTzMr/wABUAele5eGfDdjHruo6rcW0M2oQ3brFclOUDwQiQqOdpYrzjtxXZIMIMgZxWf9qwjZOClbu389CpYaTndOxyvh/ULpfh/a61rGhnTr02IuLvT4U3NG23JQL/Tt+FcdN4+1HxDEV8N+H7F7cRj7Qmrb1aVwgcxKsYIwEIJduASMBs16lqVnHfafc2Uu8RTxtE+w4O1hg4P414ho3wx8Y2dvfQQ2+iy2j3RC2WoTTKJFAws6zQksrMMBlK4YL0XpXPhXQkpzno76Crqp7SKjt1O08DaxbXniC1fS4GtbXWdKGpG0b/ljMH2N04HpkdSM9K9DRtx54buK43wD4TvtHuJdV1qe0n1SeJLZIrKIx2tnbp92GFTztzyS3JPQDpXZyIGHoexFcNZpy9064D6D0qNXwQr4B7e9SVkUNbqOv4VFJGpKMV+ZfukgfzqemTBiuFz9R1ovYVr7ny74v8Oaj8dPjndW6vLD4N8Lv9knnQ/8fEwwZUj7byQFLZ+VVHcivRtX+I/hr4ZXcPhHW/Deo+H9KSMR6de2sXmWrpjsy4ZWB7EZzzXpPhbQdM8OaSml6PZJaWiMzBF7sxJYknkkkk5NWdW02x1S1a01Gxt7y3cfNFPEJEP1B4r06mYKo4Upx/dxWiT/AB9TGVK3vR3Pl7xLd/ASbVv7b1rxP4s8TXBYbLN7i5lJJP3FUheD02559K9R1/Sr3xB8DZ7PRvB8+lGQRtZ6OkywSiISKQH24VWxklMkcAE812mieAvBui3gvNJ8K6RZXCn5ZYLONGXPXBxkV08S7Vx1q8RmEbw9ld8uur/RaEwoyd3U3Z4H+zP4R8X6BrWsza615bQLut5YntfKS8mLBlmQg8hVBTd0bPU4r3uPIQZyTT6K5cfjZ42vKtNJN9janDkjy3KmoWkN7avbXEe+NwQR/WvN/F/hnxRa2zR6Qq6hb9o/M2SD6g8GvU6aazwuKqYeScdTnxWEhXjaR8UfEvw34khikvtV8OXNtFu2+ZMEGWPYHdzXj9xpOof2lDHYwyLdvKI4UgP7xnJ4UEd81+hvxB8F6X410uKw1T7QnkyeZFJC21kbGM88dOxrC8EfCPwl4T1ZdUtYLi/1BV/d3N2yu0YPBCAAKv5Zr7vCcaU4YX95D3+i6HgUcjq4evaD9zu9z4d1bVPHFrd3Wi6nrWpBrSVoLiMzsdjKcEfTOa0fDGn3vnqYljlkJzknDZ75zX0j8bPgvd6r4jl8VeGbVJJLrBvLJtqlmAwHUtxkjgg9cVD4N+BN1N4cgurmSbQtVWVwYGYSxum7KsVB+QkehPavXo8TZfHDQqtpSe68znx2FxVWcqNOJS+GXhnxVd7RvtbaI873kDED2FemwafdSWV1o+h61PpWv7PNj1ExLMHKnoyMMbPVRj2NN8OeBfEuloIpNSsindkVs/lj+tdtoGhRaWzztI891IMPK/p6D0FfE5vmMK9RyjK/a36ndlOAqUEny2fW581eK/iZq2l+JYtJ+JXhTS9L8U6fhtP15LSS6tSvPz+Wro+05zlWODjK9q5H4p614w8RSQ2Xiz4saTb6Hd4aCSzsLpbGcHnbujTDsM8qxyO4zX1X8U/AGi+P/Dr6XqluolTLWl0EBe3k7MD1x6r3Hvg18rLpesfDnWLvRdesop7JztubO5XzLW9jHQgEYJx0YYZcge1enk9XDV4c1NJVIrZ6r1jfb0OvHYl4Wacl7r7GZ4N0Gz0LVUm8A6UPHuvxYNtf3F1bxWkDH+OO3Em9yOxkI+grJvdDbXPGFxefFr4madpN40m27hR2urxADkptjUxpgdBkgZ6GvSvH37OUNzpsPij4fLKsM8a3DaVcNl0BGcRMepH91vTiuB0zUNdtXOm65aw6tFCSj2Gs2wn2Efwhm/eJ/wABIr3MHVWK5q2Fq3nazv8AEvS+n3IwxWLhhre2jZPr0LF1ceF9dsIvCcfj7RPCfg+CXzBZ2NtdXVxdNn/WzyGJQznsPuqMccV3Wix+GtBthpvwh+IPhLRzcIEudV1WJ2v5m7qGcKir7AfjTvCfwc8A/EfRp77w0154Z1W2YLc2jMbmBWIJBUOdwU4PQ8cjtWDrHwU8beHp8PpZ1ODtcWP7zj/dxuH0xXHB4OvJ0J13Fr7LS1fdvqTWxdSnTVWlDmXkampfs+fEbxcV1PUfiTpniAnlJZZ5pE/4CcsB+AqqP2a/HdieDpF2P+mNyyn/AMeUV2f7PfhXxppHjFLoWWoabo4jb7VHcoY0mypCgIeSQecivpMdK8vFZ9jctrOjRnGUV2S/Q2oUIZhR5qiaZ8r+Ef2c9duNWtpvEEtrZWMcgeRI5DJM+DkKMfKBx1r26107xzH8TZJZLu1/4RAWe2KADMgkAAHQZz15yeP072ivBxuc4nGz561npbbY9DC4Glho8sDitH+HXhHRvENvrenaLFaXNssixeUWSNPMOWbYDtLc9SM12a9iOlOPT1qIhozlcsvcV5tSrOq05ybsdSio7IlopFYMMg0tQUMdDkMpwR+tCPk4PDelPprruHoexFADqD0qNHwdsnXsexqSgBKQ5+tOooAb36UHmnUUtQIyvA5NOI4xTqKLANA4xSgcUtFMBP8ACqzL5jYXO0d/X2zUrEynavCg8n1qRQAMAcUmrgc/4n8K6J4kazOs6ct0bKYTQliQVYfzHqKyviX4EsfHOmQ2t5JJaTwOWiuI1yyA8MvuCP5V21FbwxFWnKMoytbYwnh6c01Jb7lDRbCPS9MtNOhB8q1hSFM/3VAH9Kv0UVjJuTcn1NopRVkFFFFAwooooAKKKKACiiigAooooAbikKgg5Xin0UrAQ4aM88p+op69OMmnnpUe0ody5PqKGrgO5pwpqMG6dutOFMAooooAKQ0tFAAKb3p1ISB1NAERwxYdR0xVCHTNNt7mS5h0+1imb70kcSq7E+pGCavIFK7W2swzimIAI9u7GTnPofSnFuKtFkyhGXxIXaf4QVbr17VE6xzQskoWaN1x5bL1/CpyfmzuUvjCgVKihVAxyBSWjuPlVrFHTNNs7BCtnY29qGOXEMSoCfU461d/4D+lPopttu7YRjGPwqw0DntS4paKQwFFFFAAaTFLRSsgG/hS0tFMApKWigAooooAKYyc7l4Pan0UAMV+cNw1PNNdQw9/WmhipxJ+BoAcaR13YFPooA5/xd4V0TxTp8Nhrunpe28U6zxqxI2uvQ8c/wCNcZ8aPhdb+L9OhvdMiht9Ys0CwkjCSoOkbense1ep018niunDYurhpxqU5ao5sRhadeEoyW58ceENG8XeG/iPpTWejahBfx3KqyGJsNGTh8noVxnmvpL4mfDnw/4+0kWurWuy6iB+y3kYAlgPse6+qng/rXZBSD0p4HHTFehmGdVsZXjXSUZR7HHgMshhaMqN7xfc+D/iL8MtZ8H30lvqluGgP+qukXMcg7fQ+1d3+zN8QtesfFdn4E1WeXUdKvg6WplYu9qyjOM948DGD0z17V9U6lp9pqMD297aw3MDfejlQMp/A1iaB4G8K6Dfvf6PoFnZ3TAqZo0+YD2JPA+lepiOJ4YvBuhiad59GYUcqqUKt6cvd7HF/EP4C+DfFbPdWkbaLet1ktUBjb6xnjPuMGsj4S/s96T4J1261i+1aXVpZrWS1WLyfKjjRxhu5zwAB+de5DgZ6UzmQjsg/WvDWb432HsHUfL2PUWFpRlzJanBfDD4X6B4BnvJtFkv5nvNivJdS7ysaE7Y1wOFGT1yT616ABgjilHpjFLXFWrVK0nOo7s2jCMFaKshBS0UVmUFFFFACHrRS0UAJzSd+nFOopWAgt4Fh8zaP9Y5dvrgD+lTUtFFgDtTcU6ihpPcAooopgNZQwwRkUzLRn5vmXsfSpaDyKAEBB5B4pTUWGjJK5Knt6U9GVlyp4oAdSGlopWAbj60o6UtFCVgCiiimAVGJFI64+tPLKOpxUIZWUrkNIBxQArtuJyCQDgAd6YVxkgGNl59aF2qoXeR83BPY+hp2dxPzBmIxx2FC0d0K3caDkH5i5bovpUqhgoySSOtPUYx0paBvUb3zinUUUrANb6VSv7Czvgv2uyguQpDKJYw2D261fopptO6dhOKe6uQqm3gLiuX8X/Dzwr4pk+0anpaC6xgXEJ8uTHuR978c111FaUqtSlLnpys/IipRhUjyyV0cx4K8GaH4PtZYNEtGjEzAyyOxZ5COBkn05rowuVGRUlFKpUnVm5zd2x06UKceSKshm3aMAY+gpeRTqKzsiwooopgFFFFAEbKQd0fB9KVZFx8xCn0NPpCqnqBQAtFFFACMNwwajG6M4blOx9KloPSgABBGaKiKtHygyO4qRWDdDQAtFFFABRRRQAVExaQ7VOAOp9aDmQ/KcJ396kVQowOKABQAMAYpaKKACiiigAooooAKKKKACiiigAooooAKKKKACiiigAooooAKKKKAI3TncvDClR8nDcN6U+muu4eh9aAHUVGrFTtk/A+tSUAFAIPQ0GoMHOBw6/qKAJ6gLbjuKhsnao/nRkBuWbd+maQ/LxJkLnIYdjQAjrw3yhWUAgilK7+sZ3EcntSjLEqpLZ6sewqccAAdKAGIgUYwAfUCn0UUAFFFFABRRRQAUUUUAFFFFABRRRQAUUUUAFFFFABRRRQAUjAEYIzS0UARfNF7p/KpAQRkc0pqNlZTuTp3HrQBJRTUYMuRTqAEoxS0UAIaKUnAyahGZTwcID+dABzIePuD9amHSgUUBYKKKKACiiigAooooAKKKKACiiigAooooAKKKKACiiigAooooAKjZDncvDenapKDQAyNgcjoe4NPpjoG+YcMO9CsR8r8Ht70APoopH5UigADKc4OcUtQDPKrhXX8iKCVBPLDHG73oAPvNnqSTgHsBSSA/M20K6jORSE7R+8zgEkOKcvzjC7ip5Zj39qAFKE5/dgN69qlVQKWigAooooAKKKKACiiigAooooAKKKKACiiigAooooAKKKKACiiigAooooAKKKKACozHg7k4NSUHpQAg6c9aWojyAxLH2FN46KGU+x60AT1GT5hwv3R1PrSgeZHg9O9OUYGAMDtQAoGBgUUUUAFFFFABRRRQAUUUUAFFFFABRRRQAUUUUAFFFFABRRRQAUUUUAFFFFABRRRQAhAIwaUccUx5Cr4259famDczNtJBz+lAD5GbIVcbuvPSoiNzAiRt3bjikUlyQzfeBUH6U9tzIFKlR1J9MUAICOW/BxTvLO3CNgHtSRpvDPkruPbuKmAwMUAIq7QF7UtFFABRRRQAUUUUAFFFFABRRRQAUUUUAFFFFABRRRQAUUUUAFFFFABRRRQAUUUUAMdTncp2mnLnHPWhjgE1EeVDMW5HQUATUEiq6/7GR7A8VKVDoAwyDQAg/eHP8AB296kAoHAooAKKKKACiiigAooooAKKKKACiiigAooooAKKKKACiiigAooooAKKKKACiiigApDjvS1G8m1sBc46+1AEgqOQknYpxkcn0pgBJYq2055+lInzbsnG8YBoAAAWGHbcPuk9DTgRkv2/iHvQdxCgrtC9yR+lIse8FvmG4njP8AOgB/l8bQxCnqKeBxjtS0UAFFFFABRRRQAUUUUAFFFFABRRRQAUUUUAFFFFABRRRQAUUUUAFFFFABRRRQAUUUUAFITTZHwMLyx6CiNNvJ5Y9TQAw42BTnI9jSR7VOefyNT0UANiGEp1NDYbaw2ntTqACiiigAooooAKKKKACiiigAooooAKKKKACiiigAooooAKKKKACiiigAooooAKD0oNRlyTlUyB3zigBk2GztRiR1IOKTG3DLnB4/Gm8bdkm9QDn60o2qAV3sjcFT1+tACt8wIDhQeoPUGjduQFvvA9PWnxR/L8yg46EjnFPKgkEgcdDQAq9PalpFORS0AFFFFABRRRQAUUUUAFFFFABRRRQAUUUUAFFFFABRRRQAUUUUAFFFFABRRRQAUUUyRudq8t/KgBW5BA61EfuAZIIHpUkabBjOT3NPoAhjwoPUn6VKnCjNLTS2Hw3A7GgB1FFFABRRRQAUUUUAFFFFABRRRQAUUUUAFFFFABRRRQAUUUUAFFFFABRRRQAUUUhOKAFNQT/MCVUnHUg0/ex+6nHucVD8oXZKGBHPHegBSu0+YjEKcde1BG7O1gu7qPenDC4KhijdQafEmB8wGe30oAjLZUFlO4H7vrVgdKa20HcR06e1KrBhkUALRRRQAUUUUAFFFFABRRRQAUUUUAFFFFABRRRQAUUUUAFFFFABRRRQAUUUUAFFFFABTHb+FRljRI2PlXlj0pUXaOeT3NACRpt5blj1NPoooAKKKKAGuoYYI/8ArUwMycPyPWpaQ8/SgAB4paiIaPlRuX09KkVgwyKAFooooAKKKKACiiigAooooAKKKKACiiigAooooAKKKKACiik3DOM8+lAC0hYL1OBQzBRknAqNmV2C9QOcGgAlk+RgFY8elJ8udr8LtGPSky3l+bvOfTtSnczFRtwMcEUAIVL7QeuePpUiqS25j9MdqEjwdzHLfoKfQAUUUUARsh3bl4I7etOSQNx3HUU6mOm7noexFADwaKYrEHa+M+vY0+gAooooAKKKKACiiigAooooAKKKKACiiigAooooAKKKKACiiigAoopjsc7F6+vpQAkjfwr97+VOjTYvqe5oRAvue5p1ABRRRQAUjKGG1hkUtFAEWWjPzZZfX0qQEfhQRn6VGQ0fI5X09KAJaKarBhkU6gAooooAKKKKACiiigAooooAKKKKACiiigAooooAKKKKACik3DO3PPpQzKoyTgZxQAMQoyelRyvuQqEY++KQsJJFxnAG7HrSZIQPuyxPTP6UAB2biJDgcYpNu4x5yOf0p3zs7YYYB6EVIq4+YnLUAIiEHcxyaeKKKAComVlben4ipaKAGo6sOPxp2ajePJ3Dhh3pVY52sAG7e9AD6KKKACiiigAooooAKKKKACiiigAooooAKKKKACiiigAooooAKKKKACmu+PlHLdhSO+PlXlv5UIm3nq3c0AKi7eTy3c06iigAooooAKKKKACiiigAqNkKtvT8uxqSigBqOrDjqOop1MePcd2cN2NCuc7X4Pb3oAfRRRQAUUUUAFFFFABRRRQAUUUUAFFFFABRRRQAVDt+bB4bOQfWpjwM1BySDt3ORnntQAM+dzEfd7H19aRm5Vj97bkD19qczDa+5MngEDvSAZYFYyGxjJ7CgBDt2+YiZPcZ+6aliXaOuc8k0nl8YViPX3p4GAB6UALRRRQAUUUUAFFFFACOoYYNRhmjOG5X+9UtIRuHPNAC5FFRHdHyOV9PSpFYMMrzQAtFFFABRRRQAUUUUAFFFFABRRRQAUUUUAFFFFABRRTHfnavLfyoAHbnav3j+lKi7R6nuaEXaPU9zTqACiiigAooooAKKKKACiiigCN4zncnDenY05ZFY45B9DTqayBuf4vWgB1FRq5ztf73r2qSgAooooAKKKKACiiigAooooAKKKKACiiigAoopGOFJoAh287c4cchvWkMn3nK/dHT3p3zAjGC2OSe1BbKHcgY5wwFADW3bwwyWwMAGlypTzEUe/qKXBJ+SMqcdWpwiAI2nA7j1oAdGABx35Jp1A4ooAKKKKACiiigAproGH06H0p1FAEasycSdOzVJmkYAjkZHpUfzR+rL/KgCWikDBhkciloAKKKKACiiigAooooAKKKKACiiigAooooAKKKO1ABUZl54Vz7gUhJkO1fu9zUgGBgdKAGxptyTyx6mn0UUAFFFFABRRRQAUUUUAFFFFABRRRQAU11DDn8D6U6igCJWZDtk+72apc0jKGHPNR8xe6fqKAJaKQMCMjmloAKKKKACiiigAooooAKKKKACiigkAZPSgBG5GPWofukZO1lGPY1JGWY7jwOwpxHFAEAxj5ckZyxqQyorYb5frUd9NHbWU1xM22OKNnc+gAya+Ptd8ReKvirrVzef2neWejCRls7K2maJdgOA7lfvMffj+delleWTzCbUXaK3Zy4vFww0byPsZZVYbl5HqKUMD618f8AhfxR4p+FviOzafVL2+0KWVY7u1up2kCITjehYkqRnPXmvruCZZI1kU7lZQwIHUHoaMzyypgJLmd4vZhhMXDEw5ok4opiMGPBp4rzDqCiiimAUUUUAFFFFABUZQqdycHuKkooAarhvY+lOpjx5GV4b1oV+drcN/OgB9FFFABRRRQAUUUUAFANMd8NjtXOeOvHXhbwRpovvEurQ2EbcRoxzJKfRVHLH6VVOE6suSmrvsgbS3Ol3cnrRu46GvmfWv2uPDcVwy6R4W1a9iU482V44gfoCcj8a634bftG+BvFcv2TUWm8PXgQttvmURuB1xIDt/PBr06uRZjSp+0lSdv66GSr027cx7XmjNcroHxE8Da/f/2fovirSb+6/wCeMNyrMfoO9dK0nRU5J/SvMlCdN2mmvU1TT2HO5ztTk/ypyJtH8zQiBR79zTqkAoopGOBQAtIWx2qjq2radpNjJe6neQWdtH9+WaQIo/E1xt38ZfhjBpl1qA8Z6RPFbJvdYJw7keyjkn2Fa08PVq/BFv0RLkluz0DcO/FGa+Y9R/a40GO/K6f4T1O4tAcCaSZI2I9duf54rtfh/wDtIfD3xTdRWNzNcaFeykKkd+gVGJ7BwSv616NbIsxow9pOk7feQq9NuyZ7RmioUmV0DqwKkZB9RUqnIryDUWiiimAUUUUANZdw2n8DTQzR/K3I7GpKCMjBoAM0VFtaM7h8y9xUisGGV5FAC0UUUAFFFFABRRRQAUUUUAFGaKjZwPXpmlcBTIo6+uKa80eCu7OR25ryb9o3x9qHhHQ7HS9Cfy9Y1iRo4pyM+RGB87gdM9h6GvBV8MeJpoTrcviDWmvfvi4N9IH9eOcY9sY9q93LsjqYuj7WUlFdPM87F5lTw0uWR9niQbhklHAx04xT0G4AAkjOST3ryH9m7x9q/ieyv/D/AIilWfV9IK7rjABnibO1yB0YEYPrXsYrysVhqmFqyo1N0dtKrGrDmiLRRRWBoFFFFABRRRQAUUUUAFFFFABSfrS0UARlSjbl6d1/wpyOrDjr3HpTqYyc7lwG70APopiPk7Tw3pTxQAUUUUAFFFFABRRRQAUUUUAFFFFABUTEyHCn5e5pWYyHap+XuaeqhRgDAoAFUKMDgCloooAKKKKACiiigAooooAKKKKACiiigAooooAKKKKACiiigCMoVO5PxHrTkcN06+lOpjpk5U7TQA+imK+TtPBp9ACM23FIXHPB4qprd/a6XpVzqV9II7W1ieaZz/CiqST+Qr5l8DXHxb+LnxD03xxDeTaB4NtL0PbQeaUE8KnkBR98tjljxxxXXhsHKvGU3JRjHq+/RIiU+Wx9TK27PFLTI++KfXIiwoopGYKMmgAZgoy3AqPHmHc3CjoPWlAMh3MOB0FSD8KACg9KKKAKOuWY1DRb2wLbPtEDxZ9Nykf1r418E6jJ4L1K78Na5bm3vLJzC6OMZCnhl9VIAIPvX2s3SuU8ZfD3wj4wdJPEOi215Kg2pKV2yKPTcOa9jJ8zjgXJVFeMjgx+B+txSufKvim6l8deIbHw1osPnXN5KqYUZ2Jn5mPoAMmvaPEXw48deF4E1T4b+NtUlkt1G/SNWl8+CcAdFY8rn0zXo3g3wB4T8HxyL4d0e2snlGJJVGZH+rHmujKEgjd+lb5jnjxFSMaStCK2etycFgFhoONzzH4NfFi08YSzaHrNk2jeJ7QlbiylON5HUpnrj06ivUkbOeCPrXjfx4+Hk160Pjrwtm18R6ZiUtCMGdF/mwH59K7T4U+Mbfxj4Rg1MKqXafu7uEH/AFco6/geo+tceLw9KdJYrD/C912f+TNKOIcajo1d+j7nYlsdjTTJj+E01jyDzxXzv8evHvi/Q/H0un6frUuj21rZRzadClt5g1KViQyE4OcEBdo6cnvXLg8LLFT5INfM6atVUldn0YrZpaz/AA9NdXOhWVzfQmC6mt45Joj/AAOVBZfwOa0K5mmnZmid1cKKKKACiiigAprLuGD+Bp1FAEasyHa3T1qSgjIwaiwYueq9/agCWikVgwBHIpRQAUUUjHA6ZoA4j41ePLH4d+CLvxBdqJZ+IrOAn/XTN91fp3P0r5C8D+B/GPx08S3vizxJqzW2lxOwudQmzsjAGTFCCccDHPQd+a7T9tHUbzxB8U/Dvgq0kbbBEjBRyPOnbaDj2Ar1n4r+Frjw3+z7/wAI14XikjhtYoYrhYh87x7h5p+pyc/jX2WAUctw1Jwsqtd7v7Mf+CefiKl1KXSJ4HquleDJtT/4RL4Y+D21++J8ptWvi0rsehMaDChf9o8VX+IvwP1rwX4SsdZ1K6t5nnm8meGIZ8gsCV+Y/ez0PbJr1f4BeK/B3hXQTayabdQ6hNn7RdLGJBIOyg9VA9Kt/GjxRL41sbXQ9Fsrj7KJxI5dMNK+DtUL6ZIOfYV6tHG47D41UIxtTXxSlrfz12+R4FTF0J4d1HK8+iQz4b/Cv4f+O/hPpF9/YUWk6wI9pvrBmjmimQkeYpz1yBXoHwq1XxFperXngPxlOL3U7KEXFlqajH9o2m7bvYdpEYgMPcGvO/GOoax8NPhZo/hTS5za6neRyTXU68tEDyQue5JxntivBYPE3irQdeh13TtavRfwH5ZJJWfcDjKEH+E4GRXBRyLEZpGrVjO8Lvlvrc7YZvTpOFKS97S5+hO8Zxg0ua5f4YeJl8YeBdI8RLGI2vLdZJEHRX6MPzrpyM18TOnOnNwmrNOx9DFqSTFLcdM1R1rUrTS9JutSvZPKtbSF7iZyPuogJY/kKuMMqw9a+Tf2vPiTrTeJpPh/o1y1pYxwK2ovHw07OMhM/wB0DGfXNd2U5bVzPExoU1/wxliKyo03Jnf6P8P7z4q30PjD4m+cNKb97pHhsMVigiPKyT4+9I3UjtnFeHfGfwho998bF8J+EdDs9Nijkhs1WJTh5W5Z2z2GenoKr/Cjxx4n8Kazb3cOp3dxZ7wLi0mlaRJUJGevQ88Eegr1D4saHf6P8TrTx1pkJkgvDDeQuRx5gAyremR/Ovs8Lg6+V45xnPRxfL0V/Q+dxWZwqUXKC2av6HA+KvhFr3wyvDqt5oem+LdD4WRnRvkX3CkMh5xu5FTn4SeCviV4bn1b4Z3M2la3bLuudDvZN659EY9j2PIPevoVfiv4bn0otqFnfRO6lZYDBvXp0z0Irxv4cwpN8frS/wDB9hc2GnyTMZ4W5CQsp3A+i7hkDsayo43HVKU6lVOE4dfsvya2+4v61RhUjCjJSUvvRR/Zh+KuteGPFafDXxpJOtq0xt7Rrlj5lnMOPKJPJUngemeOK+wY/u18j/tseEY7DWNI8caankz3TeRcOnGZkG6KT64BH4Cvpf4Y65/wkvw+0LXT9+9sYpX/AN4rz+ua8TPKdKvSpZhRjbnupL+8v8z28PN3cH0Ojooor5w6gooooAKKKKACoyhU7kwD6dqkooAajhuOhHUU6mMgOCOGHQ0I/O1xtb+dAD6KKKAEJpryBTinGvC/2kfGHiLw/r+l6fY61NoGmS2kk73scG/zZlOBFntxg475rowmGniaqpRaTfczq1FTjzM90DZAOKCa5f4Y6xq2tfD/AEXVNctTb6lcWiPcpt2/Me+3tkYOO2a6XeMbvwrGcXCbg90VGSkrlTWtWsNG0y41LU7hLW0t0LyyucAAV4NH4x+Inxd1uey8Byt4X8LQSBJtYmizPMB1EYPAJ+nHepPiLNf/ABa+Iq+CdLuHh8PaW+/Up0PyyODgjPfHKgeuT2r2rw7oun6Lo9vpem2yW1lbIEiiQY4Hr65716vJTwNJSkr1Ja27L/M46dZ4ib5fgXXufOHx4+HN34V0zR/FEOqa1r6WsrR6hPfzmVlDY2uB0Rc9ce1Z8PjrS/7CGZI8iPAbIxjHUV9YT2sNxBJbzxpLDICrxuoKsp6gg9RXBv8ABP4ZNqRvz4VtPMZt7RgsIi3rszivQy/iGFOj7LExcmtrHLjcpWJlzJnnf7JOk3k+q694wmt3hs7xUtLXcMeZsYs7D2ycZr6IA5qtZWcNlBFb2saQ28ShUiRcKoHQADpVkV4mYY2WNxEq0la56VCkqVNQQtFFFcZsFFFFABRRRQAUwyfNtxmn15t+0D4Z8XeK/A32HwXrDaZqcN0k+RMYvORQcx7h93JI/KtKNNVKihJ2T6ibsrnoyyq30p4rxD9nPx94k1W41TwH4/tpYPFGiIrM7jBuYCcBvQkEjkdc17eOlXicPLDVXTl+GwRlzK4UUUVgMKKKKAGOgb2PrSBypCv+dSUjKGGDQAtFR/NF15X19KeDkZHIoAWigUUAFFFFABRRRQAVExaQ7UOF7mhmMjbU+73NSKoUYFAAFCjAHFLRRQAUUUUAFFFFABRRRQAUUUUAFFFFABRRRQAUUUUAFFFFABRRRQAUUUUANdAy4P501WKna/T1qSkYBhg9KAOZ+KOmDXPBF/orMyx3/l20m3qY3kUOB9V3D8a0Hk0bwzoIM0lrpmmWcaoGdhHHEgAAGeg7CqXxBmuNP8I3t/bxvM1mFutij5ikbKzgep2hq4f4+aTB448JaFpEd5GljqeoREy5yjL5bOnscnH6V1Yel7Zxpydot6mNar7KLlY2Pi98VtE+HPhi11i4gk1OS+bFnb20g/fADJbfyAoBHPPUV0Pw48X6d458G2HibS1kjgu1OYpPvxupKsh9wQR714p4q+G8Wt+KdJ8GwXGLXQ9IiiiaTkkFiSSD9P0Fe2+CPDumeDvDFroGlx+Xa2qnknlmJJLH3JJNduNo4SjhYcrvUk393Q5cLiqterJctoo3y+BkjGOtMx5hywwOwqJZkkYEspXGQAf1NWF5Gf5V47TR3poXPFGajZiM4Heq+p6jZ6ZYy3+oXMNrawrulmmkCJGPUk01q7IL7lzPtSb/APZqpbalZXOnrqFvdQy2jR+Ys6SBoymM7gw4xjvXA/GP4lL4O+GZ8Y6HZwa7E08cUbQzBoAGJy5dc/Lxj6mtKVCpVqKnFat2BySPSN3OMU6vN/g58WPDvxI0lZLNvsWqRLm50+ZgJI/Vl/vL7jp3xWjpPxH0m88U6rotxAbGPTg5e6nuIwmEIVi4zmMZIwW4YVdTCV6U5QnGzRn7aHc7emudoLHFQ2t5BdwLPbSRzROoZHRwyuCMggjPFcx8XvElv4Y+HurapNqR0yTyTDbXKx+YY53G2Mhe/wAxHHtUUqEqtSNNbt2Lcklc6h2Djb+fFeNz2v8Awrb4rxXsH7vw94jfy5QOFhmz+gyc/Qn+7XzT/a19548KN4u8RHU5JVujOLl/KFzsz1zu6H6e3evqrw39i+J/wQtY31L+0btYRC920exvtcXBJXPHzDnnkE+tfU4vJKmTpSqS5oT0em19n/XY8qvKOKTlT0lHU6z4k+Jl8J+DdR17yvOaztnmVM4DkDAU/UkV8y/8LD+JmnQ2njnVNXs9Ss3kDvp8ltGY1QnlU43IcdCDk9817x4ZMXi/wnb6F4hi812t59Pv426llAU8+uMHPrXFaf8As3IupwRan4yvr/QIJQ6WDwhXcA5CvJu+Ycf3RxXLl1TA4SNSGJXvehUnVxMYSpvQ950y6S8062vIgwSeJZVDdQGGRn86tCo4Y1iiWNAFVRgADAAp27HFfONq7seqth1FFFABRRRQAUUU1jx60ALnijNcT8RPin4J8AtFF4m1hLW5mXfHbojSSsvrtUHA68nHSqfgD4xeAPHN79h8P60JL7Bb7LPE0UrAf3Qww34GulYLEOn7VU3y97aE88b2ud8VZTuj/EU9GDDj8qRW3HpUF9NDawvczypDHGpZ5HbaqqOpJPauZe9oiizTZM7TXBaJ8Y/htrGsro+n+LtMmvXfy0TzCokbphWYAE59671fm57dq0qUatL+JGxKknsz5H+Kduzftk6T5/KGWyK59MPj9a+s3jWSMo+GUjBBGQRXzD+0rA2i/tA+EPEZG2OcQhnx3jlwf0evp4SBkHl8kgEYr285mp4bCzj/AC2+aOOh/FqJnLXXgDwnNdNMNKijnPJaH5PxIFaWi+GdF0pxJZ2aeYP+WjHc35mvHfjn8fZfA/in/hFfDOixatqkSq91LO7eXGTzsAXktjnqMe9c54n/AGm9csP7Kn07wbFJC1qkuoLPM4ZZDkNHGcdsfeIPXpXRRyLOcVRhKKbjPa73sS1gqU9kmeqfHTwdP4k0uC8sIfOurQH92PvMpOePfNfM7eAvFGsaqNN0/Qr8zs23dJAyRp7sxGBX2B8O/F2m+OPCFj4k0sSJb3i8xS8NE44ZD7g/nV3xRrWj+GdCuta1m6isrC1TdNM/RR9O5J4AHNLL8/xmWwlhFDW9lfozhxWSUsRiFiOa3cpfDPw0nhHwVpPh2NxJ9igVHdeAz4yx/MmunrxXwR+0f4B8UeKotAjj1LTpLh9lrcXkSpFMc4CghiVJPTcBXs+4kZxx9a8LG0MRRqOWIjZvU9qk48toscw3KR618u/tR/C3Wr7xePG2h2UuoQXEKxXkMK7pI2TowXuCPyxXvfxG8c6B4C8OvrfiG4aK3DBI0jQvJK56Kijqf5d6474U/HbwZ8Q9UbR7EXmn6ngtHbXqqpmUddpUkEgdQcGu7KqmNwUvrlCN4rdmOKpQxEPZydrnhHwz+Heva9qsFv8A2XeWtsHHn3E8JjVB3xuxk/Svr59MsptNTT7i3SW2SNYwkig8AYFWZDDCrSNhEQFiT0wB1/nXzVqX7T93J49OnaD4Yju9BguRDNcyyETyLuwzoBwo6kA5yB1FelXrZhxFW5qMNILZdPmcGDwFDL4y5nfmPcJvAHhaTJfTyVb+EO239K1tD8P6PokTJpWn29sGxu2IMt9T1NfO6ftQXlp46NrrHhVIvDr3BijuI5G+0om7AkIPB4wcDGATzX01ZyxXECXELB4pFDowOQykZBH1rzs0wmZYJRji20pK61umdmHo4V+/Sir+h4n+2XAj/Cy33fMw1GLB75wRXXfs1o8fwQ8LK/U2YI+hJxXDftqXvl+CNK09TmSe9LhR1IVDz+ZFet/DPSzovw/0LSyuDb2ESEe+0ZrfET5cnowfWUmRSd8VLyR0VLmsTxV4o0Hwtp7ah4g1S1061Bx5k8gXJ9AOpP0rO8E/ETwb40eZPDGvWmovBgyJGxDqD0JVgDj3x3FeJ7Ctyc6i7dzv5le1zrKCaTtWdrus6doml3Gqatdw2dlbrumnlfaqD1/+sO9ZxTlJRW4Npbmjmlrx6L9o/wCEr6gLT/hIJ0UttFxJYzLCf+BFeB7mvWLG8t761iurSVJreZQ8ciNlXUjIIPpit6+Er4ezqwcb90KMoy2ZZFFJS1gUFNdAwwadRQBHuKHD9P71SUEZHPSoSGjI2gsvp6UASNXif7SvjTWtHvdE8J+Hvs8F/qu6RruaJZPKRSBhAwIDEnr2xXtv6V5/8ZPhlZfEKzs2/tCfStUsGJtL2FQSgbG5WH8SnHTIrty2rRpYqMq691GOIhKVNqO55v8ABjx/4ut/HUvgfxdqSatvt2uLS6CgSqUwWjYgYYFTnnnNemfGXxNJ4e8JvHZYOpXx+zWaDklm6nHsP1x61y/gT4SQ+BhqfiHU9bm1vWJLfyUnaLy0hjyOEXJwT65q7bW6+KPiXPr1+wOk+HU8q2DfdaYDLt6cYz+C+lenXeEq4v21Je5Ffe/+C9DzKjrRoKi370vyN34TeEIvCfhaG2f5r24Pm3khGS7kdCfQdP1712objgYr4X8c+OTJ4o1LxNJ4w166sdZkmhsRZkxCOzyBjYTxjpkcnrkV7x+yprjf2PqXhW+8ST6tf6fILi3S4Q747WRRs+c/eBYH3GQPQnozbh/E4fD/AF2pK9/L+tnodWErU1ajFbHuhyPQ0DOKZ5gHt/OsnW/E2k6VFci4uoXuoLZrn7Ikqmd0UEkqmdx6Ht2r5iMXJ8sVudzmktTZJoDZNcn4M8b6d4i8MS69NGNOt4HZZmlnR412jORIvysMHkg8HIrzC0/aJsdY+L+m+DfDmhy6jp1zN5Mt+SVfvmRFxzGvUscZFdNHAYirzckb8u//AA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/iX+Z5X1+cKsqc47beh6xrnh+1b4ieH/FEcapexLPZyyBcF4XjJCn1w4BH412Q6Vyuq6mr+OdE0KAB5EhmvrgA52RKPLUn6u4x9D6V1Q6V4s27K56ad7sKKKKgoKKKKACiiigAPNRlWQ7k5HcVJQaAGq6sMinUx0+bcvDU5CSPmGDQAtFFFABUTEyfKv3e5oLNIdq8KOp/pUgUAccUACqFGBwBS0UUAFFFFABRRRQAUUUUAFFFFABRRRQAUUUUAFFFFABRRRQAUUUUAFFFFABRRRQAUUUUAR3IDRkMAVPVSMgj0rw7xXpM2i6XP4A1K7W10y6mE3hTU5MlLadW3paSH+HBGIyT8ykr1UbvcJz8o+vT1rxj4tfErRV1LU/Cmo+FZ9b0W1CR6vOGGyEtg4VerFQytxgg4I55rtwMak6nLTV+pjXcFH3g8S3Go6X8Y/AusXkX2dNatTZ3ijkLOqM23PTvx64qf9qPWEt/Btt4dg1i703UtauFhtzbISWRcNICwIKqV4JGTz0NZ+t6P4j8N6PZ+ZHe+M/CdrcQX9jLF82qacEIZTj/lum3I7NgnOa6C7j+G3xo02wmi1JL2bTZvPhEcpiuIJMcrInDD3BAr0KFWnGtSq1FeMN7eWxj7FRU+R6s+TdD1q3l1K3/s3W/EGny+HCJLeYzPLiFZBvCoWA5yflzg569q+5rTxZoB8HWnimfUra00e4t0uEurlxEoRxlc56Hnp614Z4J+B2rXOv61D4z0zSbbR7hWAl06YrPcNvyrf7AAzkHqT7V6r8Q/hnoni/4bp4I3y6dY26RJaNCAfJ8rhMg5DDgcHrXp8SY7L8ZXpxo6JbvRqz323ZGEp1aafMWfH97rV54VivPBdw1xJLPG7SWZiklMH8bRbzsLYx17ZrgfHV9a+MPB0Xw18ZLqFvql1HbR3uoWcKNBa3LktCr4PJbbyFBX3HFcT4V+F/xd+FN4/wDwjupLqmk7tzR27Dawz3hbo3upNen2moeG7u9t/Evinw41nr1sgXz2hdSCAcHHTIycZBIzwa86WEp0FGVCanFaprf5pmEsW1U5ZLlfns/Q8K8Kw+MPhbeap4M1K7ttd8OTb4rq3tboOiq/BIx80DY7EbfrXsFjpOrzjSLXwncPdeH5yJNTW7eBvMZ2Hm+epX5wYxtAQAAjmvP/AAPeeG/D3i/T7rVdW0mO0057k/aYbeVrnUhMCAsi7egznknpXsNhZ6N4ojafRtP1PRNP25F8yfZRIf8ApnE4zjP8WB7Gu/M6sVUi5Rs+rtZP5d7HLRjWqc04vTov+CeG+FvCVtq3j5LjwVaQeHvOWe6s7NLxpPL8qXY3mDGYSew+YDoMCvZPFrx3HhJ9P8V2d3ptwZIpGvYrdJQZI2DIWGCsi8cg5z7GuU1BrHwRq1zc6f8AFrS4Li4Ym4V9GjubiQ+jGNlZu/U9a2fDvjvXrpWk03RPEniuVlwJ5LNLGzC/7Kkk8/7Ras8XUrV+WSV4rRN3X4tL8SKcIRblzNSe63/I4nX/ABAtk2l6T4N8WXs1nbWjfYxaXUUBN60xZzcxtt2x88DAAHT1r2jXNM8O/EzwdN4d1C6+2xOkbXE1hJ/qplwQVkHyhgR+X1rl7nwv4y1+4M1z4L8C6bk533VstzJ7cha39O8J+NYYo4ZPGlvYwouFhsdKjVE9lB4rgryhpKMlGS63v+SOrDzqK65G1935s8of4La2PitG0eg6efD6gRjWftY88Q7NuCOvm/7WMV7t8PPB+keB/DEPh/RfPa1jd5C8775JHY5ZmOBkkmqUfhfxBFy3jrUmbuTbRf4cVNDaeIbY/ufFFpeEdUuLVV/DKn+lGYZjiMdBQqVbpLz6HRSapO/s2vmijqdl/Yfjq21SH5bS/fbOOgWUjGfxGPyruV5ya5LVri7u9Nez1mxWIN9y6t28yNWHQkfeH5VseGNS+36YjOymaMbJMHPI7j1Brza/NOmpSWysa4e0ZyUdmajvtz37184+Mv2ptK0jxtJpGk+HZNU0u1n8m5vftATcQ21mjXaQwHuRnFe0fFa+k034d6/fW7mOeOwlEbqcFWKkAj6E5r5T+C3wmbXNZ06S6tsWMUiyTnHULzjnrmvcyLL8JVoVsTivhitF5nPjse6FSFKKu2fZ2n3SXllBdxAiOaNZEyMHDDIz+BqxVZ5IrS2LMUjhiTkscKqgdfYAVwejfGr4b6trF3pNj4mtZLm1ieaQ4YIUQZYqxGGxjtXg08NWrKUqUHJLey2PS5kviZ6ITS1w/gL4qeBvHNzPbeGtcgvJ4cl4SrRvgdwrAEj3FdxUVaNSjPkqRafmrDTvsFNf7p7U49Ka3IPasmM/P39quDUP+F9a8t2WbeIGtyc48nyl249sg+vIauf8GWl3p2qWmqWLNFeWcqzQSAnIZTn/AOt9M19Z/tP/AAsPjHS4PEmkw7ta01CGQDm4gzkr9RyR+I714B4GsY5LyKOVdrBhuUjlT6Gv1/IcwoYvK1T/AJ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AAj+syGbRbyQ/ISTjYT2z8qkdmwf4q+coTWKwbov4oO6XdPe35ntzi6db2ltHoeU+JvHNr4w1HxD4+Tw9YW9xbx7YFXczTKG2o0wPB9eAPrXI+A/Fmr+JNabRNdKXttcROVJjVTCVUtkEAYHrXv/AIz+DGn+A9E8T+K9EmvNTgZWkj0hocpGrON+cHLqAWwMDFeY/Bez8PeKPG0egaDoMlkL2KRby7h3FrZNrEHJ4HIHHev0/Ls1wH1CpOjFuMEkn/Lp5u55FfDVfaNNXb2Z7P8Asm+NrfV9N1PwZBotnpv9ghGi+y7vLljcnlg2fn3AknJz7Vhftm6lc6hJo3g+3kbysG9ukB4Y/dQH2zuOPUV6j8FvhPpvw2tdRMGoT6lfajIGuLqWMISo+6oUE4Aye/c1558StLi1z423cFzyqW0KKD/dwSP1Jr4rBVcHXzueIoq9OK5te/z8zTNatahgklu2kfMlv4N1K81C3tdKile9mlVYBGMNvzgHpgYPOew561+i2kJdQ6TaR3bGS5SBFlb1faNx/OuT8B+AdL0G8/tbyUa7aPbGcZ2L3x7n1rt+TxmuLifOo5lVioK0Y9TpynD16dL989T5l/bd8Pazqtx4c1CPzH0m2SWKQLkiKZiuGYe6jGfw714DoWl3vh7VbDWrAyRXVjOk8RHZlOcfQjj3BNfodq+mWmradNp99GJreZCjo4yCP8a8K+JHw70/RdJZ4lXA4Q98e9e1w3ntJYX6jUjv+NzzM7hiqUvbU37qPQvH/j+Dw38Hp/HMdmLwNaRSQwl9qu8mAoY/3ctz7V8deJvEEmi+F4Nb0TTbLT7vVrlzJ9mQmO37kKGJIJJ96+tfBfhzT/GnwCsfDmsqzWd5ZCElT8y4Y7WHuMAivE/i/wDD7T/hb4N0yy1FbrxLpt3cyC4uZ4togYAbB8udueec84rThTF4LCYieHkrzc9ujiunY7sQqlajCdtOp5p4W16TxF4av77XrG11CfS5Y3UzoVjnBydjhSCcYz2r7P8Agd41j8efDjT/ABAtili7FoJbeNsojxnadmf4eOK+dvg14F034neF9Y0vS4bjw7pttJF5N5DFvE0hzvQ7sb+Np68E17lqE3hv4HfCGO1t3Z0s0MdqjkeZdXL55+pJyfQUcX4jC4up9XpRaqqWi6JNfduXgISpqU3ojz74vf8AFwP2h/D/AIPtwZLXSQst4QeF5Dvn8Ag/Gvo+PCoFHAHArx39nHwTqWmWF7428TKf+Eg19vOdXXDQxN8wUjsxJyR24FevvIsKkswCr1ya+QzSrFyhh6bvGCt6vqzrwsHFSqy+0fK/7Ztncax4v0y3Ys8FnZlkTsrs3J+uBXmn7MVnqVn8ftBFmXVT54nI5HleU2d3tnb3wDivoX49jSboSXAdJJio+YH06Ufsz+AP7It7rxfqMAjur+MxWoZfmjgzkt7biB+A96+uhmFHDZB7KUfekrbHg0K1apmcoJ3ij3QcAcY46V8y/ti6pLqL6d4XglYwQg3V0q9GYnEYP0G4/UrX0uX2oS2OnrXzZ8bbCGS9ubyRw80jElvwxj8gPyr5/halCWOjOotvzO7P8TOhhm6Z8m6tp720haNec8ZGf/rV92fskx3kfwK8Pm8ZyG85rYPnIhMr7Ovt/SvnLwD8Nrv4h+L49OjR4tMhcPqFxjiNP7o/2m5x6da+3dI0610vTbbTrGMQ2ttEsMMajAVFGAPyr6DjfMadSMcKviWr8hZJOdSipyRcFLSClr89PdCkzUN9dQWdrJdXUqQwxKXkkdsKqgZJJ7V5/ovxs+Gurz6jFY+J7R/7Oiaad2yqbFOCykj5gOOmetbUsNWrJypxbS3shOSW56Nu5ryX9oP4xL8MRplpbaGdWv8AUA7ojzeVEiLwSW2kk5OMAe9dR8Pvib4L8eeePDOsxXcsAzJCVKSqD0JRgDjrz7Vz/wC0H4Gi8Y+HrW5hhDX+nzb4m77GGHGf1rswNCFLGwp42DS6p6GGJqOFJyhqzW+EHxI034i+G21Kyh+xXUDiK7s3YM0L4yOR1U9j3rt1ckgNt69Qa+YP2a9NuvDfxV1HTnUpFfWLBkHALIQVJ+gLY+tfTv3VHHJYVWdYGGExcqdN3jujLAYxYml7Q5/4i3MkGgGC3y1xcSJFEoHVias+HNBt9N8OJpbqJFdW+0EjG8tnd/M81lX2oQXfiYXHlyXK2eUt4YhkvIfvN6AD1NXJpvEd1wjabpidvMJmkH4AgD8zXO1OMFDbqJyj7V1H0Vjwj4m/Ai8sINNsvA3h+312ySWV3TU7wB7VmIKbScZjA4xyeO9eufDj4baL4Lub/W4RNLqmoQxrdM0u9IwozsiHGF3c45PA54FaTaJrt0P+R2uFIPSC0hAH/fWTVeXwv4oX/j28f36Ec/vbKJ/8K9KvmeIxGHWHqVtF/i19TKCcZc8Kb+9f5nBfG7xXMZ7JtF8RXcFhDHL9pXS7qOK5jusDyhKGIwnqCMetVfD194Z1DxZpmv3OvS6priRQPe21jEJUa6SExHbKoztwWygOCa6XW/A/jG8mW4um8H+IZEGFbVNJXeB6AgHFNTVPGfh+ze3uvhrAbRgVaTQ7hAcH0UAEUU3T9moQs2vNL80jlrSqOd5Jx+V/1ML4x6L4g1rwteX/AJD6ZoNhC1wbZVAaQjnCoAOp7sRjk4Ncz8NdBubLw1fweCNJtrbXbS4gOoalZ3sM0l1FJEzDZLKuxcOBuQDp7mtm/wDH1zcTy6dcePrrw4JMgwaz4cDSAHjmUMEI+q5rovBfg3TotLe40vxgmuAkyJbWXk20DseoCpkDPTt712OtOlhfZVdFdNWTt8+/3mappVeejrffX9P8jk/HeuXHhPUJb3w/FJc+Kr+2K3Mv34IJGC+a0aAZJJUE7iVG3gAZrkvhN4JuNB8QQfFrxjqtxrOpS3hisrHT7hLi4nncEfvZN23IGfkBwBj6V6J8SdZ8GS+D9T8NOt14Y1e6VOL+ymAkKyK2wyAEOjbdp2kjB6Vk/DL/AIRC8tNcTXbbTpINTmhkTTrBZFhhMakCRW+Uh277ewq6de2CahC19G7ateTexUXOjWtKW+3ZHc2+u+NNf8WaRq3h9Jh4XuUiYiSOJYwnzCYTZPmLIDtCheDg13z+ItDh1qHRZdWsk1SdS0Vo1womcD0QnP6V4/4qvvH19ZReH/htos+lacieWkyxiPavs78D69ayPhF+ztfaR40tfG3jLX/tWqW05uIoLdmky+CNzyt8x69BxXnVcFh1Sc61RRa2itX8ztwuJdRtRTfm/wBDb/aw1mGbRtM8Hw6zeafe6nKZpEtQf31tGP3iswI2jLLjqTg8dcfO3grxVZp4gsPEVrrev2MXh1ovNd5mmMloG5QJuAwecjnA9a+x/iJ8PNB8ZTWN9qEL/wBoaaHNnMrlQCw+64H3lyASOv5nPj/gD4HXEkWrQfEbTdJsNMZkYf2bcbDO6sSXdv4VI/h9+1e7kmaZdQy6VKqve+XXt8gr0q0qqlE9F+P3iBrX4QzX+lyF5L97aG12cmQyuoUAfRqyPE8cfhWTwpca1vGmaBZgW9pCN8+pajINqQxIOXI5P/AvY1H4v8YaL4k1XS/D/gLSm8Vajo90J4xB8mnWsqoVRppsbcKTnauTkDjis7xDdzeAfEGn614ihm8a+O9SifyEiIitdPgUfOsKtnaCeN33mPoOK+fo05+zjRitW20uuu3pp1NqlOkpOpJnpPw70PVLZL3xB4iVF8QauyyXKRvuW0iUERWykcEICSSOCzM3cY7UdK5n4f8Aiqy8Z+FbXXrOGW3SUujwzAb4ZEYq6nHHBBGa6YdBXlVub2jU1Z9jqg01dBRRRWZQUUUUAFFFFABRRRQAGoZLhUYrgkipT1qm/wAtw2emaAJluOPmjI47c1IwMiDDYz7VUuHVl+VRnpVuH/VL9KAHKoVQo6CloooAKKKKACiiigAooooAKKKKACiiigAooooAKKKKACiiigAooooAKKKKACiiigAooooAKZI+CFHLHpRIx4C8saI02jnlj1NACbDs2sxz3rznxj8G/CviTxNJr15LqED3BQ3tvbz7IbrZ93ePoACR1xXpVIy5xWtKvUoy5qbsTOEZq0kfO/7RnxR8ReF/ENj4L8HmCyuBbLPPdPEH2A8JGgPA4HWuc+DY0z4u6nqdh4vshbeKdOjS4h1zSGNpdSRk7TvKcFg23rkEH2r0746/BmH4hahaaxpuqjStZt4vJMrxb45Y85AYDkEEnBFJ8Jfhja/CfQtX1q4vzqmrSwF7icrtURxqWEaDsMjJPU8elfSRxmAjlap0lav3679+3kee4Yj61zS/hkEnhj4u+GlVNB+I2m61bA7Uh8Q2uJMf3RJGRn6kU/8A4Sn47WIxd/DfQdSAH37PWNpbHswr56tIfEfxWvb3xLrGtXRZyXhgWdkjgT+FVUHjAxXsP7Jvi3Wrm+1vwRrV5LfjTY1uLS4kbc6xltpQseTyRj61pjMqqYbDuvUUZNWurWtf0sFHGwq1nSR0X/CwPi70/wCFOShicc6omM/X0pP+En+N19xa/DPRbEH+K71YHH1AFYX7THjfxNpOt2Oj+GfE1ro1vBAbnVJkw08QyNoYHopH51h/BH4meK9Z+JML6p4rsr/w/qxkRIplERgmAyscQ65Poe1KlldWeB+uxpw5bX+1f87XZpOrB1PZtnbQ6L8cdRk3S6v4S8Pgj5ja2rSyD/gRqLWPhbG1hLqnxG+JOt6haQqXnHmi2gUe4HBH1Ga9b1fUrLSNLuNQv5lhtoELyMx4AFfJ/wAUfEPiL4m6sIIYbhNGRwLSyUEeaezP6t6dhWGUUsVj6nu2hFbuy09Hv+Jx4+vh8HFKer7Fd/GWkXXiWDwf8D/AtnLfyuUGrX8JlIA+9IFboo67mx9Oa6zxN4v8e/DLX7PQVvoNbby473WtW1SX5ZmJwYolGFiUDgcZJr1H4HfDWw8BaAZHiSTWbxR9rnxyB1CL7D9TXivx9+GOpadL4r8SarqM0+i6pfwzRSQRtJPA2CPnX+4MEceor0sHWy/FY9Uaj/drS71cnfe/5I1aqQw6nGNm/wAD0f4DfE7xd4u8TalpXiOw09rYW5u7G8sm+UoWwIyCfmODnI9OlZ/xH/aI/wCEe8YXmhaJ4bXVYdOk8q9uXuPLAcfeCDBzjpzjmuZ/Z8+GWpyX/hHxZY30kGiacLh8TI0U87liPu9kP8qtfEr4A+J9Q8b3+reFdS09LHVZzPNDdEhoHb7+MfeHXHfmpq4fJo5pOFSVqdtLXtdf1ccp4p0E6a947nRY9Y+MGm2/iJvEN9ofhabi302wYLcTMp2uZpP4SGBAVfY5rd0K3+HOhzvocWrWMl2ZhbslxeB5fMIztJzndjFa/wAN/CcfgfwHYeGrW4+0SW6NvndceZKxLMxHpk18v3vw/wDHTfEQ2BsLD+2ZY31AL9nP2drneWWYzY2jkA468YrzMDh6GNnVh7XkhHVGtW8OWUo3kfRV58N1ju2vdB8VeINFuMg7Y7jzofoY3yCPyrbsNL1DSAl2JYbmccXCwx+Wso/vKuSFPsKh+IXiC88KfDXVvEHlRT3un2RkCqPkMmAM49MnP0r5dXxb8RNB0+38eP40ub6Z5BJPaSkGB1J+4E/hHOPascBl+JzCM3GW2nr5E1atDDNRe7Pqnx5a/wBveAdWtLT961xaOEXHJbGQMeuRXA/APxVpU0EOiJtW6ZCwHfgcj+dej2olks4NWs02C5hSaSBv9pQcfWvnf4peFfEXgrxzbfEPwNYzX2nxXInvtPiU+dASfnwvVkbJPHIz6VplvsalGrhakrN6r/EujMcXh5yxEK9P0Z6z+0fqui23wt1XS9X1ttHfVYza20saM7s/DYCrzjA59Aa+Pr3/AIRfwTb21rfWs97ezwmRo4CEEaHjv6jtX0X+0Z4W1L4peCvC3ivwQn9otauZxahtrPHKFz16MpGCPqK8N+JvgVbjVrOHVtSt9I1yCzi+2W8nzgKQSnI/iC9RX2XBTwtPDqnOo7ybcordW287GeZXdROWiL/w0j8JaJ8QfDnjqTXZdL0hXYhxEzEsQV8tiOi5PJPpX3DDcpJCkqENGwDKwPBB6GviMfC/xJ4k8G6Jpfgu0GpaW8kkM188gQRPvw5YdhkcYzXr/wAa/EviTw0fC3w48K6m+nySaePtGoAfvCkW2MBSeASeSa83ijDU8xxlNUal5u6afRLvpua4Oq6NFyqLQ+gvM/P0rnfGPjfwv4RtkuPEmt2WmpJnyxNJ8z/RepryP4A+NPFX/CfX3gXxRqj6ygs2u7W8cDzFKMoZGYfeB38ehGO9eFfGK8utc+N3iRtZlYNa3ZtrdG6RRIo2hR265PrmvFy7hupiMa8NUlZRV7915GlfMI08N7dI+1fCPizw74usTd+HdXtdRgRtrtC+Sh9x1Fee/FL4Trf3sniHwsI7fUiS89sTtjuD6jsre/Q18+/s5Xl1onx00e20lmMF/wCbb3MaH5ZY9jNuI/2SM/hX3AfunPA9qzzDD1cgxv7id01f5dmRGNHNcN763PmnTPHmpeGpTp2qW9xZXMfDRyqVP69fwrd0X46W1reImr28ktqSMSRj50+o7/SvX/EnhfQvEVsItb0u3vI+i+YmWX8eoryPxf8As6eHrwSTaPr1/pRwW2S4ljH4nkCuyhmOVY26xcHGT6o8v+zMfhpJ0anuo7TU4fBnxU0NTpurQS3EY3QTwMPPhb0KnnHqK8Z8a2fxK+H8omZLm5tIWzFe2ib0/wCBAcr7g1wHiz4ZN4RvzdW/xY0WG5jO5Psgl876fIcfgTWr4L+NnxM0Qvb3F/b+K9PhGHNxbEHb2zIOn416eCwNWhHmwklVp/yyVvuZpiadCq1Kt7s+6PWvhV+0X4Z1qWLRfFNxFpGqFgiTOcQTH/e/gPsa9P8AiD4O8P8AxB8LtpWqL5kT4ktrqFgJIHxxJG3r/MV8nC68TfGzVLu30HwH4TRYv9fcfZAgiz2Mp6t7YNdt4V+CPxi07SU02P4kf2LYg58iCSSXZ7A9v5V5ePyzDUKvOqipTX2b833WPTw1WXJyvXzPSPCnifxD4FuI/C3xM3T2QIi0/wASIpMFwvQJP18uTHGTwa9O0uw0u2VptNtLSFZvmZ7eJVD57kr1rwFv2c/E19byR6t8XdeuI5V2yIF3I4PYhjgipbD9nrxdotukXh/4wa9aCPhEZBsX2HPArzauHwc1zKvZ9dHZnVFz00PojPy187/tAzzeG/idputrkRXtqEJ7Fo2OR9cMD+FXo9B/aM8LHzLHxZofi+FOsN9CYpGH+9XB/HPx9ceIvB50fxz4Uv8Awj4msJRcWMkgMlrctgho1lHQlSeveurJsN7HGQkpKUXo7eflozizSgsVh3FaNan0z4E1Mav4R03UlIK3EIYGvFfE3x08VWfjPXNLsPClmun2EklrbSXdwY5Jpl6N6FTzgDnGK6D9lrW38SfA6K3huGjurR57NnHWNsnafyYGvnH4p+ANT8NaZoum+NtZjs71XneOVGadblNwy+f+eh6gehrvyfLcHLMK1HFW0dkn+enkVKpVhQg479T6z+BvjrVPHfhWbUNY0Y6Zf2t09tMikmOQgA71J5xzjnuDXnv7Sfi5rTVH0SNvnWFWIHX5s4Fbf7PvgjxR4d8Q6xrWq3Pl6VfWtvHZW/nFi+0Z81l/hbBHFeI+PPF2g6h+0nqN9rl1L/Y+l3igxQxmSS5eEACJFHUmTP5GlgMNQjmtWpQXNCKbSXTy+RzZhTq4nDRp7NvU+uPh7praP4J0fTHUB4LONXA/vbef1rZvLeG6haC6t4riFh80ciBlb6g8V4YPGfxw8arnwX4Ks/DGmkfu7zWnzKy9MiP8PSopPhP8ZNbXdr/xmuIA3LRafb7EH0rwHg1zOpWqxi2/Vr7rnqU17OCjFX0PU/Fvinw74H0xI2g/fv8AJZ6bYw5mnc9ESNf59BXFeF/AuueLfFMPjr4lRRpLbnOk6CrborEH+KQ9Gk6fSuRH7NGqf2k2pD4reIf7QddjXOwCQr6bs5xTv+FGfE/TXL6L8ZNRyv3VuFb9eTXVCjhaatTxCUnu2n+ApKT3joj2Lx94+8K+A9MN94l1aC0z/qodwMsp9FQck185698Z/EfxE1tbHwtpt2LMP+6toIy8kn+05HA+lZuvfBP4paXqd14k1C20bxhcKDJI925mcgdQiN/IU3w38efE1noU+l+GvB+gWl5EdryWtowMRH9+Ic5Hv0r3MsyqlTXtMKlWmut0or5bnm4+ft4OE24ryPXfAnwz1C4ePWviBcx+WmHWxMnyqR3kbpx6Vu+MvjL4P8PM1jp1ymqXinb5VscxpjjBbp+FfK19q/i74i3Zi8U/E+GxUtj7PNHJHAPbCcfnXpXgH9nm31OGOeT4iafeQcFl0yIMce+48UYrAUYVPaZnV+UU7fec8F7OlyYFavq9zp7j4xzXEbvJJsLdADwoqnpPhzxJ8SLxZfLksNKY5e7mXGR6Ip5J/SvTfB3wd8E+HSky2T6jcryJrxvMIPsvQV6IlvGqBEUKgGAFGAB6V52IzzD0LrAU7eb3M6OSV6tni53RjeDvDWleE9Ej0zSoVhhj+Z3P3pG/iZj3NYk3xf8AhxDrR0aXxdpS3ofyynncB+m3d0zWL+1Fq2paR8GNZn0t3ikl8q3klQ4ZI5HCuR6cHH418YR6dYNpG5ipYg5U989cj1q8i4febwnWrVLO5343MIYBRhGOh+j0c6yKrxsrqwyrK2QR65pWlx2FeA/s+eMNQ039mvUNc1Dzb0aEt39lLnmVIgSq5Pofl/CvN/8AhPvilYaanjybxc1xHv8AMl01kHkGPOSgTGV7jOc9686GQ16lSpTi17jt6+SOyeOpQUW+p7b+1PqOiN8Mbrw7quttpVxq5WO02IXaVkZWZCF52kAAntuFfJt/N4X8G+Vpt5Z3F9eSxAz+ThVRW6DnrxjI6V9BftI+CfEnxA03wn4w8K6e13Lbwt51nvCuEmCtuGfQgg+2K8S+Jnge3u/FHl32rW+l6xDDEmowSDeqttBGCOpxj24r73g54WlhlSnUd5NuSW6a203PNzBy9onNWib3wgi8LeGPijofi+TXm07TbhHEOYmxKZFKBHI4UA8n3Ar7E8Q6nbaNodzqN0yeRCm58njnj+tfHSfCnxL4o0XwxY+ErNbrQHwp1JpABHtc+aXXrkMGwK9X/aK1PXtUfSPhb4Js57++ZY5tQmziO2iAwnmv0GSMnvgV4nEcMNjcfTlGrfdS/upPr5m+G9rHDySWvQ0PhTNb+Ifize6zZRZt7WzYFgONzkAD8g1et6tPJO7WFjgPgCWX/nkD2+tcf8JfCf8AwifheLRrCTz7qRvNv77HEkmMEL7DoK479ovxLr2iXugeDPDeoSaUdVDzXd8v+s2qwG1W7Hk5P0rwMTFY/HKFF6bL0XVhhaP1TCP2m71Z32qeCdR1B/s8Hii80nTed8OnxKs0xxyXlbJ/BR+NQw2HgXwUv2PVNZQSzRPJ/wATO93SOqj5m5rzL4D+J/FOl/E5/A2r61Nrlnc2j3EMkzbnhdBnhv7pH64rM/aY8L+KLzxp/bght/scsttZ2Usdo08vl4JeN1AyMsxOehzjtW9LLpfXfqlaryq17rr/AMOaqdOdJVacbnq9/wDDXTNQKa14V8T6tolzL+8huLG58yBgRkExt8riuD8YfHbX/Beo/wDCK3mgWmta7YbRf3UU5it3UjcjKMEhihBIPANeofBbRta8P+ArXRdchtYJbSWVLeK3OVSDeTGCe5wa8u+NfwR8Q+IfHFx4q8JXtkHv1QXlvdMV2uqhd6kdQQBxWeXywc8a6eNleCvr/wAFalVo1YUebDrU6/8A4W8uqfBS+8d+H9KaW/t8wmwlcApMGCkEjqBndxyRXlMfx2+J0MNkHsPDt7dW8hOp20DESSIWAUKN37sgHk8811GofAnWLb4ZaH4e0nWLd9VtNXGpXZl3LBMzDDAAc4UYxnrzXj3hPwCdX+JGu6Tocl6NZeK5Qx3dsyQwno29u4Pb6ivdynB5POlWlNp2bte+i2XXYyrTxEeVbHqnxkh8b+CYF8VaTHF4r8H3AWW+0jVY/tDafu5JSTlgnPXJxVX4baf8Ivid+88PNqfhDxEq7pLS3uzG6+6f3x9DXuHw48MSeG/h1o/hXVJl1B7W0+zzuw3LLnOQQeqjOOfSvnL4tfCibwf4rTU/Dfnw2UshltJImw9tIOSgP6j24rzstqUcU5YXn5J68sltJLutjLMXHDwVZxuuvkety+Avilpa+VoXxMW/t1+7Bq9kr4A7bl5/M1BDN8dtIPHhjwfqyj/n3uTbFvwOa0Pgf8SJfEdv/Yev7YtbgXh8bRcoP4h/tetb/wAbfEd94a+HmoahpN1Z22qOqxWJuWwHlY4wB3bGcCvNmsVDE/Vq0IuV+2j89LHRQlQr0/bU3ocq3jz4xQfJL8IY5W9YNVVgf0pR47+MkzbLX4QRIccfadYRAPrxXhcPxQ+I6vb6fZ+P0utV02R5bmKWFVWcZG5XbGNq9PbJr63t9dtZPBH/AAkccsF1Atg12Wt23RvtQs20+nBrszXLp5bye1pQ97a3N/mbUaqqp8r2POpbr4+aoyrJD4L8LI/AaWd7tx9MYGabqHwrFxp9zrXxM8Za34ritIXuXslb7LZhUXcR5aff6fxGvn21t/EnxSur3xPrOtXPmuWkihSdkSFD91VUHAwMfjXsH7K3ifVdWXxB4B8RXMmpwWEKtbyzHc3kPlGjY9xnpnnmtsZlVfC4d1otK1rpLVejepjRxtOrVdM8p034zeONNZdQ8PW+kaXoUDgxaNDaqIhH2Ukc7+AC3rX0pqPhbw/8XvCXh7xJPJf6bcNbCa3uLSTZNEsg+eMkg5Ga8wu/2XGbW2S18WtFoDSFvs7W+6ZVP8AbOCO2TzX0boGm2ej6LZ6Vp8YitLSFYYUHZVGBWWc47L5eznl+klu/kGEo1/fjX1j0Kfg7w1pnhTw/a6HpCNHaWykLvO5mYnLMx7kk5raoor5mUnJuUt2eikkrIKKKKkYUUUUAFFFFABQSAMmgnAyajAMh3Nwo6D1oAF3OQx4HYetPKqewpaKAE2r/AHR+VAZc7e9LTXUN9fWgB1FRhyrbX/OpKACiiigAooooAKKKKACiiigAooooAKKKKACiiigAooooAKKKKACiiigAooooAKZI2PlXljQ7Y+VeWPaiNNvJ5Y9TQAIm3kklj1NPoooAKKKKAEZc1XvbeO4gkt5lDxSoyOp/iBGCPyzVk00qCc80utxWPkrXfgp8SfCur3Vt4K+zalo08jGAtc+TJCpOQjgjBAzjIr1f9nv4Y3fgO11DUtfuILjX9UKiXySTHFGvIjUkc88k166UBOcmkaNWXaeRXr4rO8XiqHsZtW0v527nPTwlKnP2iWp4H8cvhE2o6j4i8aWX2rU5L3T44Z9JjUbpGUqNyN2wo3Y9Vrl/gr8GP7XstI1a+tdT0Gz03VDdrZ3SjzroqAVYnqo3du4r6h27eGyR61W1S7h03Tbq/mI8m3heaQn+6qkn+Vb0uIsbDDfVYvTZemxM8LSc/aM8T+N/iBte8Ww+DrabFpaMkt7jo7nkIfYAjj1Nd98PPCGm2Fnb3gjRpOoOOlfKOkeLJLvxDca3cSb5bm4eZye+45r6n+BniD/hIPDs824kRT+X9OM17ec4Ctl2XwhB2Wl/O58xl1eGKzCTqq/Y9BMSnnvjFJLbxyxtHKA6MMMrDII96lor4daan2REsKqMJ8q8YAGAPpTvLHqafRR1uAzyxjFHlLnOTmn0UAU9V02z1TTrjTr+FZ7S5jaKaNxkOpGCK8Xt/wBnjwbpOpDUr7WdWu9Is3+0Lp07r5KgZOCcZZenGe1e6VmeJNPXVdHvdLZti3VtJCW9Nykf/X/CuvC4urh7xpzcU9zOpSjPVq7R8leK/wBovx1qetzSeDY7LTdHici2WW2EskyDozbumewGMCvYfgR8Qk+KGkXi39qmn6/ppVbjyDhZEbO2RR2HBBHrnHWvk7WdN1rwDqM+ga9p81vNGxjjkaMiO4A6PG3RgRzgc17b+zzZ3vw48FeKfid4qs57SCW3RLS1ddk0yAkg7SMjcxAXPXk9MV9znGXZdTwEZYe3tHbltu79zw8JXxUsRJVV7p9FwzXOmKIri2UwDO14lC4z7CuD+JPwn8CfEjWIdWv7y9sdSSMRNLazeWZEHRWB4OMnnrXjUnxn+Md4za/bpplvpwYuLA2gaPb/AHWkPzZx3zXvnwv17RviZ4ItvEEdl9juCzQ3MStzDMhwyj27j2Ir56pg8blDWIvyPvF/menCvCveMdTpfBXhjRfCPhq00DQoPIsbZSEVmLMxJyxJ7knmue+Lvwx0r4hW1m895c6dqdiSbS9gxuQHqpB4K9OK1bjwvcp81jq1xB7N/wDWxVGfQvGCj/R9eB/3navNpTaq+2jV97e73HOcrckoXRn/AAl+FOmeAZ7zUjqV1rGtXiCOa9uAFIjBzsVRwozyfXA9KwvjH8CdH8ea1/wkFlqkuiau6BJpkjDxzgdCy+o9RW/c+HviC5OPEEaD1WRgR+S1geIvDus2di174o+IFtptmPvSXNyyp+bMoP8AWu2jUqxxH1lYj3++7+45J1fc9mqLa/APhF8JfCvwtuZtc1DW4tQ1l4/K+13DLGsSdxGvbPcnmuo1n4qeCtNDNJqy3Lp0jtVMn69P1rzzwx4N8E+KJN6eMrvVVJ+VoY2SN/o7KQT9DTfGdv4A8HXkej6H4ZPinxLIdkVq7mQIx6GQk4Hrj2OSOtbThRxVdzrzlOT3srfnsc08RjKULRjGC9bj9c+N+vaxM9n4L8OSynOFmaNpn+u1RgfiayR4B+LfjqQTeJtak060c5Mckvb2jj4H4ms/wb4p/tLxBFB4u8Qa5ZWj3RtYo9AjFnpcL5wIzKh82TnI3EgfoT9Aapead4L8N3OoXN1eNbW6bsXFy8zk9lBYk5JwMVriMQ8DKNLD0kpPZ7v72TSw3toupXqtpfKx5Drfw/8Ahb8LtB/tfxLHLrl+3ywQzN807/3VjHAHueleSWen+NPjT4sj0GxEOg+H4mDy2tlHsgtos8Fsf6xyOmevXgCu1n0bX/iRr8mt6mrFnO2CAZKwJnhAP5+pr3z4aeDbDwf4eWxtox50h33EgGC7+v4dq7sRi1l1DmqT568tu0fToZYCpLE1/wB3C1Nde5558Ttc034A/CbT9O8H6NG9xPN9ltFk6GTGWkkb+JuPxrzHR/jV8XpPCOpefb2dzqUjobG8WzCiJOfMynQ/w4/HNb37SfjbUZvihZ/D1kt49GSCK4m8yAO0zuxwQSDtxjtg8nmvnbxn4o8S2vja6ihvLi2+zXBjt7eNiFCj7oC988c+9fQcOcP0sXhFLEUk5y9/mk+l9DuxWJqRqclJ7H1Z+zL8X/EHjXUtR8M+KbOI6rYwi4S4hj2CVCcEFeitn9K95RwyKc8H8818eeBvHGr+EfijoNjaW1t9n12aGHUbYQru3SAfMHxn5Tz1xjPFfXGqx3bWFz/Z7Kl20LiIt037Tt/XFfF8UZfDC41SpxUITSaX4P8AE7sHWdWleW5zni74gaN4fvhpa+ZqOrEZWzthuZf949F/H8q8/wDE/ijxz4oil0aP4S2mqWMqlXjvrkbMH3xx9RzXlvwU8KfE6L4opH4k0PU7b/SHmvr+dcxuBySrZO4ntjkV9HeKviV4J8La/Z+Hta1qG21C85SEIzlVzwzkAhB7kiivhKODnGnh17WTV766fcclJ4irUlKq+WKf3njngXT/ABJ8DdTn1PVNFtrLwRrNyi3kMF4bltKkI2rKWKg+V0B9OK+ibmy03Ukha6tLW7RSJImkRXAOBgqT/SuV8L+M/A/xOsNU0rSb+LUoYw1vfW0sTI2xgV5VgMqex6HFZvwYmuNDg1nwDqlw7v4ZmAs5pWyZNPkBaFiT124ZCf8AYrgx061aTqVY8tSNr9G10Z6NOyVlqi78W/GVz4atLLR/D9kupeKNZYwa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o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J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XP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wpQpR5YIqarJDDY3E0+PLRcmvmH4n6pFZ65DqWmvsuLe4WZGXqGU5H6D/PNe+/Fy9/s34b69f7seTZu2f0r4g1vxK1wpaSYs2O5r6/g7ALEc8m9Nj5biSpU54QhE+u/FGiv8TvBXh3xDompJp+o2zLe2Urx74w5Xa6Mv5jOa5OGSH4cTarZa/Y3PizW9bh+36v9jhRIYbWPKA4c5PVvc8+lX/2OtaOr/CuS3di5sNQlhXJ6KcMB+ZNd54+8C+HfEzJqGrW101xawOu62uHiaWLqYmKnJUkdP8TXg1qn1TETwlT4E3/wD2lQdSnGql71jmNJ0xfC9rB4g8NM02j3kazi2c4DIwBHXo2D+Nafj7/hXfibwBLqviu3s7nR0XPmvHmWF87cJgblfdwAOc1j/DXxXf8AjCyn0O80vT7OyexWSzFpMZGtU3FFjlUjhxgHjtmvB/GWp3mj69qPhfVbpLKBr+OWXzVLxwyo2Y5WA5KnjOB056jNd2FwM8dUalK1SGum7X+Z588Q8HyqEbwlp6M7z4ceNtV8M3Rt9H1S/wDFPhaOQJ5d6jLe2QOdoYPhugOM8NjAwa9rm8Q6xf2CXXhLR7LUUkXIlvb42yk/3cBHYEdwQPxrzDSPO8E6pdaz4phHiDV/EduixWehwGSNbaEZMh3YzneO2BgCtu88RWvhqGx8T6IfO0bUYUnaIcebGQOQP74/+tWGLowxM06Ude/fv/w/U1pV6uHTlVenXyLGq/FfxH4XnB8cfDfUdPsN206hpt4l9AO2W4Rl/ECu38K+LvD/AIqtDcaHqUN2APnVflkjP+0h+ZfxFeQ/EHxprHijxpbeH/DXiiHQtJOmLe/agqFrlm3fLlgRgYxtxyQQai+DvhgeJPDv/CR2bCw1e0vZrV7izXyo59hGJEUfKM55UfLnPFTPLKUcOqlZckvv+9dPkaSzCpKv7OiuZf1see/ErTta+GHxV1nW7rT5ZtG1W7kura8RC0YaQ7mR26KwJPU9xjNa/wAAtF1rxr8W7Xxw1hNaaPpiyMk8iFRPKylQqZHzAZJJGRXt2m+NV0+/TRfFflxSOQkd0eI5G9GH8JPr0+ld9bhdg2gBccbTxXRis5xFLC/V5wV2rc3dFYfD4evV9tF6rp2A28EqjfGrAdMjNSGNcY6U5QAOKWvl3qrM9eyADAooooGFIVBGDS0UARfNGe5X9akBz0waMcUwqyfMnTuKAJKbJ92hWDdPxpWGRigD85vihd6novjzXdK1NHiuIb2UsGB5UuSrD/ZIPWvSf2HhfXfxU1S5G77PDpbLL6Al12j+tfTnxE+GHgrx8sZ8SaOlxcRDbHcxuY5lHpuXqPY5FW/hz8P/AAv4A0p9N8M6f9lilffM7OXeVuxZj1r7bF8VUsRlf1Xkam1by9Ty6GXRo1nUidQo60uKUUV8RY9QTFLRRTAKKKKACiiigAooooAKRjtGSQBQTgZbgUxR5h3MML2BoARf3h3HIXsKloFFABRRRQAUUUUAFFFFABRRRQAVG6c70+9/OpKKAGJJu+Xow6in010DDvnsRTVcq21zg9j2NAElFFFAER3RepX9akVgwyDkUuKjKshzH07igCSimo4bp1706gAooooAKKKKACiiigAoNMmJCj0JGfpTHaRRt4PoKAHGRv4V4z1JxULbduyTeOScDvT/AJN3zn5cDaD0pNpKoO+eDjtQAqEAqVZircYPap6YqnduZtxHTin0AFFFFABRRRQAUUUUAFFFFABRRRQAYoxRRQAYpjRgncvDetPoosAxJCTtYYb+dPprqGHv60wMVIV+nZqAJaKKKACiiigAooooAK4f4xfEbRvhv4ZfVtUbzbiQmOztEP7y4kxwB6AdSewruK+Xf2pvhL8QPHHxL03UtESO80p7ZLZd0oUWTbiXdgexB6jnjFejlVDD18TGOJlyw6/5GdWUlB8q1MD4XyeJvi94/OqahOTHEQ88i8xW8eciNPc9P1Net/F/xDqvhW50DQdG1i38PafcQyyS6jLD5nzR4CxjPALZJ5644rqPBfg2L4d/DKTR/DVstxqENpJKCwAN1c7SQSfQtgewxXFfBy913xBq9xa+JGvda01bNJrj+17BVW3vd2DHHkcjGf8AGvWxePp4mq504pUoaKL6+Z48MHDDtxTfPLr+hyvxGvvBw+E1h8TPGfh63l8TX0YhgjV3iW9lUkI7oDymBuPtxnmuR+AsF9rlzrHjjULea+ttHhe5kRVx9onC/LGB2AA7dAAK7f8Aax+FvjXx1qeg3vheGK6s7OBrc2ZkEflOzf6wDpjGAfQLXr/wg8D2ngPwBp/huPbJLHHvu5Mf62VvvH6dgPStlmVHDZZ7sr1Ju1v5Y+XY2q5f7aoubZfizhfCdppfxWvLzUPEFkI7myWGKSTSr5/s15Ew8xYZMAbth6j396+a/E8viD4rftDXOlxRyQzPftYQxFcC0tomILY7AAFufUV98WVlaWkZjtLWG2QsW2xIEBJ6nA71Ug8O6FBrUuswaRZRalKuyS6SFRIy+hbrXn4DO1hKk6kY9LR/u+h1PCpxs+u/mO8O6TZaPolpo9hGI7S1hWKNQP4QMc+5Oc1Z07TbDTkeOws4LVJGLusMSoGY9ScDrVlVxjk06vEc5Su5Pc6lFKy7Ecg2r1r4f+PfwX8bWvxM1PUvDmh3urabqdwbiKS1XeYi3LKwHTB719xsu7Hsc03avUDnrXpZTm1bK6zqUuujIq0Y1Ekz52/ZX+Deu+Db2fxX4s2wajLAYbazVgxhQn5mcjjJwOB71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55APU+nHIPWuc/aL+AviTXviKmv+CbSCWDUyGvVaURi3mHWT3DdeO/1r6DvNKubfwXFJJZ2mqeIdO0wLBcSwqzPcrF95SRkZcfrXtZpmGFrOliIa8y1i9k+5z0sC6VJ007NdVucn8a/B954k8If2ppsGdSiiEklsP8AlqMAlR7ivLfgN8cv7I1iDwb4uuj9ilcRWV9MeYX6CKQ+meAT06V6L8Cta8ValrV9Fq13qt/YrZpJcPqFr5Jt73dhoo+BuXHP4CvOf2mPgHq2seIx4m8C6es5vmK31kGCbZD/AMtVzxg/xenWs8DXw84vL8c1y2vGXZ9jOGG/eLFUtHs13PqqBtybuDn0p9c38L9L1fRfh/omk69eLeanaWiQ3MynIZgMde+OBnvjNdJXyk4qMmk7ntq/UKKKKkAooooAKKKKAGMn8ScN+lCuG+U/KfSn010DD0PrQAuKXFRhyp2v+B9akFKwBRRRTAKKKKACiiigAooooAKQnAJY8UE4GTUYBkOW4XsKAADzDubhewqWiigAooooAKKKKACiiigAooooAKKKKACiiigApGVWGGGaWigCPJjwGyV9fSng8UEcVGYyPuSbR6UAS0UUUAMdP4l4b1oR93ysMN6U+muisPQ+tADhRUYfaQr8eh9akoAKKKZKxUDGBngE9KAH0jsFBY9BUYlx8rD5/QUkr/J8ylcEfjQAjszDDFUB7HrSAnISQjcPut2NOyoZty5B6HGaFXcyhhnA70ANXzAwT5Vz0HXFSouCWLEk0qoo5A5p1ABRRRQAUUUUAFFFFABRRRQAUUUUAFFFFABRRRQAUUUUAFIVB680tFAER3RnP3k/lUikMAQcg0pFRlWU7o+R/doAkopqOG9vY9RTqACiiigApCoNLSMwUZPShq4DGRAOeAKaqBzubIXPA/rSqpkbe2QOwqWgBghT3P404KKWigBNozRilooAMUUUUAFFFFAAKKKKACiiigAooooAKKKKACiiigApjoG5HDetPooAYj87W4an011DDn8DTAxU7X6dmoAlooFFABRUcjMGVV4z3pBKT8oX5x1FAD3O0E/kKifLHmRVPYUrvynmAqc035gpTYWJPUDj60ACszHDYDj16NSp5m4ruGB+OKVFVnPfAxUqqq/dGKAEVFXPXJPJp2KKKAAjim7Fp1FADRGuQcdKPLXninUUANCKOlGxadRQAiqFGBS0UUAFFFFABRRRQAUUUUAFFFFACMoI5qMExfeOU9fSpaCKAAHIoqMhozleV9O9ORgwyDkUAOooooAKKKKACkJ2jJ6CgnGSeB61GAZCGbIX0oAADK245C9h61LRRQAUUUUAFFFFABRRRQAUUUUAFFFFABRRRQAUUUUAFFFFABRgUUUAFFFFABRRRQAjKGGDzSRqy5BOR2oooAdUc7IAFfnd0FFFAEcbbw4H31GAaVQdhYMWU9QaKKAET5mAjkZR3WpkUKOMnPcmiigB1FFFABRRRQAUUUUAFFFFABRRRQAUUUUAFFFFABRRRQAUUUUAFFFFABRRRQAyRM/MvDetET7wexBwaKKAH0UUUAITgE+lRoPMIc/d7CiigCWiiigAooooAKKKKACiiigAooooAKKKKACiiigAooooAKKKKACiiigAooooAKRgCMGiigBI12gjJI96dRRQBFMyk7fmyfSmjLK3Zwfm+lFFACgfLlTuTuG7UyLbI2EZ/Lx0zjFFFAFhQAMCloooAKKKKACiiigAooooAKKKKACiiigAooooAKKKKACiiigAooooAKKKKACo3TncnDfzoooAdE25c9+49KdRRQAUdqKKAIl/enJ+6DwKl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bd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ghVS2SM9FJOQOtGS5DiMdKMpXjTd7NK7djXEYmnR93ds+ztMttCu7GK906KzubeZQ0cqYdXB6EGs/xr4p8KeCNJGoeILy1sLdm8uMbMs7f3VUck181eFvjA/wAM/BWh2OiadFrGgmSSaSaSRlkVHcnZGOgK9Oa6X9plZJtf8H+NpLaa+8NC0YMyRlxE0m1lZgOgK1hUyCrRxkaeIk1CTdn3t+T9RLEwdJzpxu0e0+BvGPg/x1p8tz4dvba+WE7Zo2Ta8ZIyNykZGaxfib4x+GngsRReKfsYuZwWjto7YSzMo6ttUZxXln7M1tNqvxW1bxRo9hNZ6ANONs8jKQk0hdSqrnhtu1zntu968k+Lstxe/G/xS2uM/mR3vlJu52xBRsC+2Dn6114DIqeIzF4dVGopX0evocuJxKp4X2sqep9L+EIfhD8TbOebw8sbSxY86JN0M0eehZD2/CotW+Ben+YbjQdcvbCUfd3YPP8AvDBFfP37PUlza/H3Ql0cttn81LkJ0aHYxbd7ZwR6EV9xgBfmOB9axzpYjJsV7GjVbja6vqTh8JhsbSVSVOzPnHXdB+LXhqLbKkPibT4jkJPEt2mP91xuX9aveFPjvY6WU0zxD4XGkKvBNjGFQH3jwCPwr36aSKOMySSLGgGSzEAAeua8q+JXjb4OxRy2/iW403UpAPmjhg86Qf8AAlH9axoY6njvcrYfmfeGj+5aA8FUwutKrZdmZXj/AEXwb8XNHGpeFtesYtdgT9y7OFLj/nlKp5HPfqK8h+HfxI1z4QeN5NB8Z2N3a6bcShbmJwf3Z6edGejDpnHUc9RWF428SfBv7W1z4ei8W6ZKDlXRF2fhuOQPxqlpH/Ce+P7U6Npumav4i0zkxPqFrlY/QrI3I/AmvpsLguXDSoVpfun0no15pnLyr2yrcnvLrHqfRv7Sek+JPGPwws73wDdNeok63kkFpIP9NhwcBSOuDg474rwLSbTx5eeFL7xC/gq4lk0to4fNmsf9IO4kEqDywXAz6Zro/hvr/wAUvgvaz6fqvg/Vb3QT8ywS/dgPcxuM8H0Nd9p37VXguQ/8TLRdZsWBwxULKAfTINYYWtj8roOhhqcasL3Ulv5o9CpGhiHzTumUv2RdB8fR6tq/iTxFFeafpd3EqwWlxkebJuyZAh6DHGe9fR56bcdP5141b/tNfCOUANrdzCT2ktGz+lLc/tNfCWFSF1q7nbskVmzN+VfM5rDHZhipYiVFxb6JOx30lTpQ5UzR8Q/CmG18RP4l8Htb2F5IxkmtZFPku395cfdP6VTu9d+Nml3fy+D9L1W1AyQL5I+PZiePxFZD/tCy60fs3gb4c+J9enfhJJLcwRfiWrjPjPcfFy58B3mteOdXt/DWny4htND0pszXEr/dWWXsvBJA5rooUsVXlGjieXsubV/K2pxSw1GnJ1YNpv7jqbjxt4p+LF3c/D3RtN/sYRtt8Q6rbXaXCW0B+9DE68GVwCvsMmvdND0yx0bRrTSNNt1t7O0hWGKJeiIBgD34714p+x7osXhn4MXGrXKhWvrma6lIXnYg2j68KTXmPxQ+NVx4psdG1S21jVvCdv5kvkQ2rB2mwRtlcjsBxt96r+x6uNxUsLhF7kHa/mdH1iFOmpy1ue7/ABY8Pa5Ya1afEjwZbmfW9NhMN/YKcDU7PO4x/wDXROqH14rm9G+Lfjjxlp/2rwL4Hs7qDJWR59Vi82BgcEPEOQR710Hwf+J6+M9b1Lw1cWMkN5ptvDMLgsGW6jYY34H3Tnt7185XXhvUvDv7SmsaRo/iK58Nz3t67WV5CMx+ZIN6LIv8SEsw9uKWDy9uVShiEueCur9vkTWrQ5FLmspHv9x4e+JHjTTxp/ihdM0yBv8AWFCJXx32gcZ+prvfh/4P0fwTo503SLfYjtvmmbl5n/vMa8qHj/4x+CV8nxn8Pl8RWcf/ADEtEflh6tGeh4NWbT9p34dD93rFtrujzfxJdaew2/jXLXpY2tT9nBJw7R1X4ak4fDUqM3Nu8n1Z2vx80PxH4i+FuraX4UuWg1ORFaPY+0yqGBaPP+0AR+NfKnhPSviFqVlqFveeCbiebSLYzH7ZafNuBA2R574JOB6V9BH9pT4Rqu8eIJSn937K+ao6h+1H8MIh/ocmq375wFjtMc/UmvUyfG5ll1CVCnh+bmd7tbFYmhQrPmkzgP2ZdF+IuqfE4+J9Qtb7SdEggeOdLhSi3JK4VAh64657V6r+0L8XtN+HWj/2dayxT+IbyPNvDkEQr/z1f0A7DufxriLz9pa71oS2fgnwPqF1fFSsbzMG2N2JVefwNeUv4B+LS6jdeNtS8K6jqGoSuJHmuoElkU9QyxE8AdvT0ruqYSeYY76zj4xpqytG6VzCVSFKm6dFNnV/CP4fa141kHibxhPLpmgO/myTXT+XLenOTjd0GerflXsXiD4yfD/wnaJpOht/aDWyBI4bFR5cYHAG88V8rTeL7W+1Dy/iFqfi5pwQHthEAQPTa+APwFewfDTxd+z5YmEHS9Rgucj99qls0oBHuOP0q8zwdStNVMRGU4raMPhS9d/wPNw8PYJqilFvdy3LMvjLxj421LzfC3gjT7eTqLoWKSyg/wB7zWUBf1rp7H4SeNtexceMPFUyhx80IkMp/EZCflXrXhfXPDWsWSN4d1KxuoAuQls4G0f7o6flW9uHrXzdbN50r06FJU15q7+9nbDKo1/erVHP52X4HmGl/B7wXpEPn3rXFz5YzI802xMDkk7ccfjXK23xU+Aul61/ZkD2/wArbftQsmkgBzj/AFhyMZ710X7Vk2oW/wAEtaOntIA5ijuWTqIWkAf8OgPtmvjaCHTzpB6B8ABR/COwr3MgyuecUZVcRWlpokmc+NlQwDjGFJO5+hdhFo09lFfWMdk1tKgkjliVdjKRkNnHSuKtPjB8MLnxENAh160e7aTyQ3lERO+cbRJjaTmvPvgDba9rn7L2s6VazSLcSx31rpjsTkKQQoU+mSQPwrxJjbX3heHwdY+HrxfExkEKweUwkSXjg8cAHnd7V5uEyalUnWhVqu8Hbf8AFnfUruCg40/iPu17KxlHz2sDg+qA1yPi/W/h34au4rbxBrmmaTcTjMSS3Gxj7gVxnxi+KV78K/DnhrSILGHU9fvIVRhK5WNVjVQzHHJJYgD8TXz/APFrWvCeqeMpNe8TfaU1LUIYWktol8wWwCgYz6ZBIHXmtck4cxGNkp1HJU3ezWrdvLsXiMTTpO3LqfZdpbzR2yXWk6gl1buodPmyrqRkEEdeKllu4b+0n07UYzD9oiaJ1Y8FWUg8/Svmfw18Zn+HHh/wvodlpsepeHAgEl35p80K7EjYOmEyBg+hruvj14j8WeB9c0rxjo7f2z4W1HbDe6fL0ibGVeNuq7l/Akc1y4rJcVRrxp1F8TfK9r2/UuOIpzpuontueBeK/h9448Ba3PpTaHf39pvItLy1gaVJkPTGOAxHUdq9g/Z38Nf8K00vVvH3xEuItAW+RLe3gunw6RglssP7zE9PQV7D4E8VWuueGrXXdMle40y4HIP+tgb+JGHYg8V5N+1pDJ/a/hPXLuGS68N2/mrOVBZIpWK7S2OmRkAn0NenPOMVmPLl1e0U9G+rt+Rx08LQoN4qkrtntfgnxr4X8YWUk/hzWbbUFhIEojb5kJ/vL1HeujLKBywAr5Y/Z2VNU+NdzrXhi2ki0OHT3ivZAuI5GONi56Mc8/TNdN8ePixr3hrxC2iaZbXenLaXVvm6W3E32tXUsVC9lzkZ74rx62RyljnhcM76X16ep20sVeiqlRWPoLcPWjIA5rlPhp4nn8XeGE1e40yXT3NxLEI2OQwRiA6n0PWuM+LHxx0LwJ4hGgDS7zWNQRVe5W3dVWAMMrkt1YjnAry6WX4mtiHQhC810R0Tqwpw5pPQ9d3Lz8woLLzzXkup/HDwvb+BNK8WWtteXqapeCxjs0wJVlH31bPGVHPvkV5P4Y+Mutaf4/1i91HxTNrtnCk8kmjxwqgUfwiJj0245r0MJw/jsVCdSMfhv+HQyni6UGtdz6yzyORio7m4hggaaV1VF5JJrF8D+IrHxb4T07xFpqutpfwiVFcYYZ4IPuCCK8R+OnxchTWH8P6Lco8No2LmYN8rSD+EH0H865svy2tjMS6EVqt/IzxuMjhaLqb32Re+Nmq2NwzwWah5JDtRU5LMegHvmur0O78PfB34Z2DeI7j7M9zMPN8uMu8lxJztAHXAwPYLmuc+BvgfUNSuYfGXimGQY+bT7aVcEf8ATRgf0+tdN+0h4fh1f4cy3/8AZt1qF7o8q31nFbPhzIvBOO4wTkele3i6tCVSll3P7ierXc8rLcLU5p4yorSeyOC0H4163D4+1P8A4SC40X/hHIFlcwWilrqBB9xuDli3pgYzXu/hnXdM8RaBZ69o9ytxY3kIlilxjKn1z0xzkHoRXwZbWNtb358RWOl67d3GsNJDbWv2VgGkYgOA2OcZ7+vtX2xoPhODRfhYnhXRVmtQmmyW8PmvudXkRuWPrubNbcT5ZgsL7J4fRvTpay3f3npYStVnfmR5T4t/aTjtdduLLwn4XbW7S1YpJePP5KSEddgwcj3PFem/CL4kaR8RdCmvdOhktLu1cR3dnKBvhcjI5HUHsa+Tfh5rWneGbPUNI16x8q/ty8U0Uq4ZGBwev0zXqX7Hlpc3HibxT4ogjaPSZ0jtoX/hkkDFiV7HAOKrNslwdHAupBNPSzvv8jDC42tOu4yWh9KB9q7i271+vSpFLkdBjnIHWvMb740eCrHW20+Se5eFX8uS6ji3wI2cZz6DHX2r0i2kimiSaKRWSUB45EbIYHoRXyVXD1aVnONkz1IVIzvysfEx2rgHcvGCe1Kw5I/icjgdqJFZgAy5PZh2+tSIgUcD8axLHbRnOBmloooAKKKKACiiigAooooAKKKKACiiigAooooAKKKKACiiigAooooAKKKKACiiigAoNFIaAGbmxuwAKTew5+U0hG6Ic9OtEQ+YntigB+Sy/L1/lSooUep7mki+6fqafQACiiigAooooAKKKKACiiigAooooAa/bnFYOs+MvCuj61baNqmvafZ6hc48q3lmCs2en0z71uzEADOPxr55+KXwl8Ta1421u/046VNp2tmJpry8crNZBECsFGDuHy5AyMZOa68FQo16jjVnyqxlWnKEOaKuc7+1r4V8QL4+sfF1tpl3qmlvZrbOIImk8h1J4ZQCQrZzn1qT9luxl8KS6/468VyJ4c0W5t0t4DqDeR5zK+4sFbBwOg9dxr0HVfH+qarbro3w9S3mtbdo7O58TaojGzSTIQCJetzIWwOPlB7mpYPhr4N0W5j8Q/ELWD4k1d3Cpd61OojD44SGLIRfYAZ+te882qyy9YGotOllq7f1/wAA5FhIRxH1i+pzPjPxd8KvGep/aNP+G+p+O71eBdWullYiP+ur4Bra03xR8VIbGOz8N/BW10izjG2GO71ONAg/3YxxVnwB8YtP1LW77TNS8NP4X022jaS3vrqdEhdVbbg8AIT2BJr0XxT4m0Hwv4cm17XNShtdNhAJmILA5+6FAyWY9sVw4hVaElQnRb7Xbf3Wdjpp8kveTPN5Nd+PM0ZE3w58JunXY2puf5jnmiPxf8YbJ2e7+ElrcAkF2stTXcfru6mubl/aP/t/VP7M8D+Grm5dn2pNdA7n9xEnOPcn8K9I0u08banpqyatrSaXPIhYRRRruUd/fAraeFqYdJ4inGN+jbv9ydzjljI87jSTb8v+CYKfGe6sXC+Ivhv4r0r1ZIBcAfitVfEPi74P/E7SDo2saxFDL/yy+1I0E8D+qsRhT7ZrmPC2ra/4h8TWlkPGPi7TrTUnlTS72QQPDdGMEsCjKcZAOM56V3eq6BpMMX2L4jt4f1y3KZjvpLVLe4X2ZF4PsyY9x3pVKVLD1VZNS6crf6r9SI1nXp8zty+f/APErLwz8RPgv4o/4Sbwmy+MfC8h23Qsm3u8Wc4dVJ+YdmXPPbFJ8SNNj+IHiGPWfB/hU6r4f8QeWLqW0bZPDfKcMJwT+7Zfp0zXT32nfDu01Ey+BNb8bWFwDx/ZVhcXMQ+oK/1Fdb4SuPiBC08mh32h650M8V9p0unXZA4BdWUFjj+I8V6yzKpRrRxKt7RKzunFvte2l13ujJSThy8nu/3dTlf2afBOrWnjOW51fwW+labo0LR2Et9zMLgthynPzZUn5sY6YrH+KXwS8dnx7q194YtbbUdO1idrjc84jaBm5KsD/DnuOcV7OnjvxTYsE1z4e6pGV6vZSpcKfoBzV6D4oeH8YvbXWNPYcFbnT5Bg/gDXJPN8yWMliopXato7q33vrqXL6pOmqdS69TkvhbrGl/C3Q7T4feLnfTbyDdJFfOjfY73zGLko4BCYJ2lWx0z3q9bfCn4f6trL6/aXF1dCS/F9si1FjGJM7ugP3d3zY6V0Go+MvAmsWUlrdXcN3FIMNFNZSMrfgVqvpy+FdKQ22iaHevDN/wAs7W1dUOR74HevLVfERcqi5oylvbZnQ6sLpRaaRr6j428KaXO9rc63ai6UYEETGWX6BEBaktb7S7maC60vSRFqN1tO6W2Ecqp3Zz1HHY81Qg0aPTTNf2Oh2OjxAb2mEatO/sSOn5mt7w1abLIXsisstz8zk4LAHnaT3rilGEItxZrCU5vlkir4inPh3wlq2px4aWGCSUMe7hTggfXHFeVfAzwIr65D4uvG86VfMlyxzmR+/PfkmvTvjBbvN8MPEMVup3rp8jgL1+Ubv6V4X8BPivDbXtjpF5NH9munEYbd90kcGvdyqjXq5fXnQ+Lr3tY8nMZKONpc/wAP6noH7UvhLQNc8Cf8JDrWoT6efD5a4jnij8wlWwrIV77jtHtXyr4s0CLxm9rq+kahaxyrAsM8Nw2zG3owx7dRX3zr+jaf4g0S80jU7dbmyvIjFPG3RlIx/n6V4n4c/Zf8M6Tq95PJreqXdjLBJHb2rlQIS64DbsZYr2/XNejwxxHRyyhKNWclKL92yurPdHfjMJKrJTpnifhLw34a1rUfD3w1vteniE8pBnt4t3mSNltnqmQMZr7dstMtLTS7fTYbdfslvCsMcTDKhFAAGD1wBXknwm/Z70DwL4jHiKfUr3W9SiBFs9yFVIQRgsFHVsd69rFedxRnFLMK8Vh5txXfu92bYPDOjBxluytFaxwQiOCJIkXoqKAvvgDpXnHxX+C/hf4g30eqXzXOnamibDd2jAM6jswIwfbIr1A0jfdPGa+doYmrh6ntKcrSOqUIzjyyV0edfCb4R+Fvhy011pf2i81Kddkt9dMDKV64GOAPoKt/Er4jaV4Rj+y8XuqSLmK0RuQOzMewql8c/iRa/D3w0JUKS6tekxWMLdC2OXb/AGR+vSvmTwtqU2qa8dS1a4e6uriTfLLIcszHr+Hp+VfT5Rk9bNJPFYptx/M+fzrM/qNNU6K1f4HoesL428dt52pX00ds33LSAlYlHpgdfxzWdpHwQ1nWbpUTy7O1z89w69B7L3Ne+fDOGzn0jzI4QQON2O9dbO0VtA0kjJHCgJdicAADJNVX4hrYNyoYWCjbTY58Lksa6jXrTbvrueP6T8JPhf4A0865rdvDfTQDc11fjd83oqdM+2K43x38XvE95C9h4H04aNYD5VnMAaZh22r0XP51T1zxivxD8d5klP8AY1vJss4j0YDrIR6kjI9BivdfCXhXRYLW2vI7SOV1G5T1APr71daP1OCr5inUnLVLohwxFXGVXQwrUIx+bZ4R4G+BPijxldrr3xK8Tax9kkIcWP2tvNlH+2c4Uew5r3aPw74D8D+EZg+laRpmj2UZklaWFSqr3JJGST+ZJrrGPlrliFCjJJPH1r52aa4+PHxQmsC0i+AfDkqtJHkhb+cHjd6jIJA7AerHHlPFYjMZSlOXLTjq7bLsl5s92MFQio7yL2i6FH8WLtr6x8N2XhnwXkhLj7Ii3+pgHqpx+6i9x8xr1nw/4G8HaDaQ2uleHdMto4l2oRbqW446kZJrgfHfxV0MeHtd8N/D/VrdvEenxLBDEsLBIiGCtsJAVtoJ6E9K8x+D3ijx9oHjSO68UeLp9S0Jw51EXdyJRAArEOOpU5wMDGfSu2OWY/FYedRPkjHaLbu/TuQ8TRhNQe59WQwxwoI4USKMfwouB+Qr57/aeabxB4x0Tw3D80drC106jp5jnaufwDV7L4B8ceGPG+my3/hnUxexQyeVKDGyOje6sAfxryPxzdQW3xyu5LsrtEECrnsME/zJrnyCnUpY+Tmvegm7Pe5xZ5W5cKrOybser/DDSV0jwBpWmNGP3VuFcY6nnPH4180+N/hH4zuvGGr2Y8C2l7pFtNLd6VJayrFFsJyIgMg7j3BGDjrX1F4Y8QaZq0RgtZU8yJRlAecetbvy4HJrLDZvissxVSpFe9LdP89DspUKVehCzukeS/s1+Fde0Lw3e33ijR7PTNUv7jIjRV85IFGESRl4JB3YwTgGvPv2k/DF0vjJvEdopSVUidHHaRDkH8wK+mZpo4omklYKiDczE4wB3rx34ueJdH1LSnWF0kwDgg/eFdeUY2vXzKWJt8WjttqcGd+zpYZK9mtj07wjqi6x4Y03VV4F1axynP8AtLnH55qa90jSb5T9s02yuN3/AD0t1b+YrkPhTqdnpPwa0zVNVuo7aztrPzJZpDhVjBPJ/CvM/jL8Tbzxd4YsP+FXeI5ILWSaQX93EGhlQKBtXLAFVPJz3rz6GVV8Ti5U6Oi5rc17JfM9GGJhDDxnU7HdeNvg9oN9Odb8MWWm6Rrka4zJZpJbXI/uSxkYwf7wwR2qt8MdZ8O3upy+Gda8I6V4d8VWi/vrTyEKTL2kgfHzKeuOo59K4j4MfEbVPCPh/VT8TfEkl1psRjNjdy5nlZm3bkBXJYDCn2z713nxQ8Maf8SvBdh4n8J3y/2vaRfa9H1C3ba2cZ2Z6jOOh6GurFYbE4aboYmTcdlLW1/18yoVYVI81NXKvxQ+BXhXxgZdS0syeH9bY7heWJMYkb/bQcH69a8gtZPjJ8K9WWwm1i7vrbOYluWM9vMvsTyD+Rr3r4F+O28beGH/ALQjWDWrFvIv4QpUbhwGAPQH9CD7V2+o6bZ6pZC3vbdZY+CNw5B9RSoZnWwcnhcXDniuj6ejMcRh3iIc1CXKzyTQPEXgX4nQLovjLw1Zxao642XEYIkP+w/XPsea57xf+znZW5a88IXLInU2dwxb8Ffr+BrQ+M/h/SdLQy2g8uePEiMDtZT25H866r4DePv+Ev0Oawvpg2raaFWcngyochZMfhz716E54nBUljsBJqn1T1seTSq/WpPB4rWa6o8bsvhvrmlyefbNc2V1G2S0ZKMp+o613XhL4pa14euo9O8Zq13aZ2i9QYkj93H8X869zntoZkO6FScd+tfOfxl+wrJNGoCMGIIxyDW+DxkM8n7HEQV+63OPF4Wpk8fa0Zv5vQ+gXXSfEWhPG32e/wBOv4SjA/NHKjDkH2NeMXH7Lvgd9YN0mpazFYFy32BZgUGeqhiN232zxXnXwW+K0ngnxLHo2r3Bfw/eyhSTk/ZXJx5g9ieo9Oe3P16kkciK8bBlYZUjoR6142No4zJazpwm1F7NdT6HA4ilj6KqSjr1M/QtHsND0i00nS7SO1s7WMRQxIOEUdqsLY2y3JuFt4hOwwZfLG/8+tWu9LXguUm3K++56Sitjw/9q/wnoN94Wt/GGsX9xYSaG22N4YxJ5yysq+WVPq2Oe1fL/i3wwni6/i1zStUs4zLGkdxFMxBQrxkeoPpX3z4w8Pab4q8O3mgaxarc2F5H5c0Z9OoI9wQCPpXiehfsu+HdMfVFk8QateQ3UDw2yPsBt8/x7gPmYY4r73hniWhl2Hca02pJ+7pdWe6/U87F4OdSalTPH/A3hrwt4o8S+Hvh3fa1Oqwg4aGLIuHXdI656oCA2Dj2r688ceGbXxF4NudAaNRC8aiMEcJtxtx9MVwfwd+Aug/DvWX1431zrGrbWSG4uAqrAp4IVB3I6k11vxb8YweC/CpvpXX7RPIIYEJwWJ5OPoK87Ocz/tLMqawcm0tr976sXsoYfDSVX5nAfA22k8L+OdU8Ku5e1uoDcKh7SKQCfxB5+gr1TU7eOyjkaSBZ9Nk4nhZQVTP8QB6j2rwL4A67ceKvjVcXjOXW2sJpHI6DcwUA/n+lfTLIskZVlyhGCD3FcXEEZUcdaXxNK9u5hkl5YX3tru3ocbdeMvBfhWWOxvXTRoJcNBIbQpbyE+joCoPsxBrL8R+BfAvxFv012S+knlS0a382xviq7CSRkA9QSSDWk2myW+p3Gko0JSUGaGK4TdFKD95SPUevp2qCOx0vRt6y+D5bJW+9Jp6h0b8Fwf0rjoz9jP2lKbUu6/pHXKpJ6NaCt4k8A/Dfw3aaLJrUFvb2UYigg81p55MeijLOx/rXhPxI+G3jzxb4quvHnhrQWS11vB+x3kwjuYVVQgkYHgbwM7c5Gcc17VY3Pwz0u/a/+wxWt4Wy0s+nyeYD/vFTWrP8SvCUf+rvLmc5xiGylY/+g11YTFYjBV/bYeLcut0ZVZUa1LkrSR5anwg1fQvgBdaX/Z9prPimO5OpwRbvlinyoxGTjJCA9eprx+08BeLfPg1TTPhxqSahrMkkJE7Dy4hkB9w/gBy3J7ZxX1HN8TFmyukeE/El+c4H+heUn/fTVUuvEHxQ1CJ2sPCmmaLDglptSvQ+1fXCcD8a9TB53mGHhU5kvfd227W+V/0M5vDztyJu3Y8/+JfjfVLbS7f4T/B7R3u9UggW3v7iwUmDT1xzGrngMeep4HqazPhn8LvB/gBotd+J/ijSZ9Uj+dbMTB4rd+uSv3nYepGParerJcSKIdd8V+IDYMSZIvDfhyeO168/vQm1+f4sH61u+DNF+C43NpdpHqWrpwE1fzBJv7ZEgwv4Cs413Sw8oUm9dW4q7fe8nay+RFWopSXNFJf3n/kb8/xz8IbzHoOn69rzjhfsGnOyH6MccVA3xN+IOpD/AIknwe1ZlPR728jiB+q9ab450/X9D8MXPiC+8bTabaRBPK0/QLCGNSzsERFdwWYlmAzuA74FVvhZN4m1V9Str3xJrNlqGnFDcW1+yPhXBKMHHDA4PavPp0cP7N1YwTS7uX6WOidecKig+vYmXxB8bpCjQfC/w1AF5UTaiQUJ/wB0cU//AISn47wN/pHw38OTLnpBqzAn8xiq/jnx5488BzfaL7TINX0wdZQnl4H++uQv4rVv4Z/Hjwb431SPRt82k6xNgLbXQBWU+iSD5T074Psaqrhaqp+29jFx7pt/qaUMVCq+XVPzOd8R3EOsXlvqPxA+AF3NcEkNdW5juioH97bgkYrsfDvjbwL4i8P6j4Y8Manb6JfLayWsVjPB9lltnZCFOw45BOeM9K7bX9e0zQ4g+qX1rA0pYRRySKrzEAnaik5Y8cAV5hpXiXwz48uLyz8YeDINJt4lVrS8vJk2zKxIC78KUk/2QSfSsIKeIp8/I1GPZ6fc3r8jeXJCWj1PnHRvDfjDTtfPhafw1qjaj5jRPmFmRh0BD427ffPevsDS9Q0r4f8Aw/0e08U63Z2SQQJB5s8nVgOVXucdPoK5vU9P8YeBJrN/COoRa/pc7lRoupzbbg4BO23n7HAOFbg461zXjuGX4qXWma54RjtpdT0RJbfUdB1kG3lty+OWXBweMbhlWHQmvQx2O/tR0oVbRguq/Xt+Ry0sOsIpyhq2e9afe2moWUV5Y3UNzbzIHilicMrqehBHWrQ6VxPwd8LXng3wBY6FqNxHNcxGSSUxf6tC7ltiZ7DOK7YdK+aqQjCbjB3S6noQbcU2FFFFQUFFFFABRRRQAUUUUAFFFFABRRRQAUUUUAFFFFABRRRQAUUUUAFFFFABRRSOwVcmgBJGCrk/lSRhj8zcegpEUsd7/gPSpKAGlFP8NGxfSnUUAIpHQdqWmOh+8pwaEbna3DfzoAfRRRQAUUUUAFFFFABRRRQAUUUUAMm+70J9h1rxX4ka0via21ie8nni8C6KWjvvs/EmtXKnH2dGBz5KuQrEY3tkZwDXqHj+e+t/CV+2mMUvZEENu4/5ZvIwQP8Ahuz+FeffFGHQfBfgzwvpt5CyaJZ6hCkiL/EURmUn1yyhj6nJrswdPmmu7MMRU9nBszPFH2m68dfDPwbHaQafZ2u3U760tlAjRkjby4gBwArZP4A0z9rTR7OTw7ovim+1AwQ6JfK7wGAuk3mYUZx90g4wTxjNGueMNB0r4nweJLqUS2V7pcMlrOvIZSSDg/n+tetPHovivw5tlitdU0q+iB2uA8cqH1r1faVMDUoYlxdl+Lu7o46FZYh1KbZ8EWFlHDdaoNU8RQXNrrLCGEIGnbc74V2Qc5GcYGScnAr7Q1H4Z6Nrvwo03wHr8txeWtra28X2mN9kpeMAB1POOnTnir9h8NPA9jdabdWnhPSoptMBFk6wAmHnPy575JOetdeikKBgDHpWmfcQvMZwlTTjy+nyOjC4V0U1J7nlmpaHovwg8FiTwZ4dsomaaOGWeSN32KTzLKyguwB9PWuc17T2+06d8WvEmpW2h6fFBBc3AmRzc2xTcPJhPQpJkEgru9vT3KVHbIUcHPQj8/z9aw/HXhHSfGfhi78O67bvNZXONwSTaysDkMp7EGvJo41qV6jevxPq0/UqeHUpXe3bY+T/AA34k/4Sjx1cT/DfQbrR7SEykTz3BcWsbkmSQBjstgyk9CT6HtXr9prGl6Nf6Fp0VlbeI01TYZL5bkuJSz7CIxgiQr95txGBXofhv4d+F/DvhCXwrpGkxQabNE0c67jvm3DBLv1JPr27VyfxZ8H+KtO+EtzovwzlnGpS3IeaR7kLcSo3+sIkOArHjnjj0r16uaUcVUjSguWO13u/OT3OBZc4zc09fw+4888NeLLrwF49uLPVrme7uVWdL2GC+E8V1K0uYnRN2LcBTyCAfavUdd1PWbnw42vahqtv4bs8Ab44PNlAY4CjKksSTjCgGuT+AvwGh8JWkOr+LGi1HWm/eCFeYbYnnv8A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9TPbuGQ+oyOvPv7V8OalNpVxq2n+PpdWWO2CGOe2DESuAmPKHYjOT1x1r6l+FcOk+Cvgxa6iJJhYNA18EmjMbgyHeF2ZJB5Hfk17Ge5LRwtOm6MnzOy2e/X5k0MR8XMtFrsbviO/OoeJLLw7bOwjDiW8KD5cDkL+NdmqR7AF4XHAHSvOfh0kq28HiLV2SGfUBNezNIcCNMDaOewX9Kh0j47fDfUvEaaLb61IryyeVFcS20iQSPnoJCNv45rw6uGqS92nFtR3sXhaylHnk99j0q5gS4gkglQPHIpV1PQgjBH5Zr448Vfs3eP7DxwYPCsltNoU04eC6kughtEJB2snUleg25yAO9fZIPljPJX07ipBhhkcinl+aYjL3J0X8Sszoq0KdW3Oivptu9rp9tbySGV4okRnPViAAT+NWqTtSjpXm6vVm1rBRRRTAKa3Q06kIpAfA37V+vXmofHbVYbhn8nTUitbeNuiL5auce5LE/Suc8L6s5mijhBklLBVReWLEgAAeua+s/jV+z/onxG1oa7HqU+j6sYxHNMkQlScL90uhI5HTIPQCs74Vfs06D4N1231vUtYuNcu7VxJbRtCIYY37PtyxJHUc9e1fpeC4pwOHyyNJXU0rWt19TwsdlP1qd5HrfgHSv7F8KafppbfJFCvmt/ekPLH8zXG/tUavd6L8DteuLJmSaZY7bcP4VkkVWP8A3ySPxr09EKn2rM8W6Dpvibw9eaFrFqLmxvIjFNHnBKnuD2I6g+1fn9DExjio16quuZNo9dUVGl7OPax+e3hfxM1mwZW2PH26YxX378ONx8DaMz53vZxu2fUqD/WvH9E/ZV8C6fraX1zqOsX9tHIJEs5XRYzg8Biq7mH4175bRrbwrCqhEQBUVRwABgD9K+i4ozvC5i4LDpqx52X5Z9VqSn3PLv2ovFsnhb4X3aWspjvtUYWUDDqoYHeR/wABz+dW/gT4RHhn4R2GnRr5d5d25uJ3I58yQdT7qMD8K8q/asujrXxb8G+EwSYgUkkQ9CZZQv8A6CGr6bgjEMCQqMKihQPYV5mJX1bAUYLebcn8tjqpv2leT/lPhFvBfirwdZeI9DvLN4dbdJDayK4LXK7+XTBJO4Z9+fauP+ENtq0fiSWZ1mWwWCQXpkyEKlSADngtuPHpXvv7RPwo8f3HxIl8aeDYn1WG8SNZ4BKBLAyjbwGYZX6dOc1zXjX4XfGaaDS7O101bz7dao1yUuExbTEndGxJGcDHIz7V+o5fn2Gq4SPtasFKoteji0tTy6+DrKcuVe6+p6F+yF4K1/Qb7xJ4g1O1ezsNU8pLOJ3VmlClj5vBOAdwH4VkfteQy6L4r0fxFGpEN3btbSMOnmRnKj6kM3/fNez/AA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Z2m8F6Jg6glhAiIWA80oVZk54+baRz618l+PNK1uw+H1rp8VrPBJbXLLqNupBdTj5d23sOa/QO4XfbvGzEbl2kjqMjHFfHf/Cl/iv4d8fPZaRb/btJu7ssuoCdcJGzZYyBmyGAJyO56VXB2cQpupGtUjFJ8+vV9Vc6sZhZtR9mtjz74cabrV14J1K0mt7iVbiZF06Fjh2kwQ2zd6ggV9hfs2+E9X8I/CXTdH16MR3weSZodwbyQ7llTIPYdcV8/an8Gfi14k8bjRtQgW20eC5/5CbTLsMQbIdFB3FsAYGBg9a+xdNg+yWUVt5jSCKNUDN1OBjJ9zT40zaniYQp0pxal7z5ej2SDL6EoOUpaHztrjH4a/tN2t9F+70jxKoFwnQBnbafyfDf8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qGLjWey3OvMMFHGUfZyPzp17UPPdlU7uuRX3b+yzrV7rvwS0C41BneeBHtS7dXWJ2RT/3yo/KvLov2QbAaj5k3je7ks88xrYKspHpv3kfjivonwh4d0/wr4dsPD+jWwgsLGIRQpnJA5JJPckkk++a+l4rz7BZjQpwoXbT3taxll2BeGVjaFLSClr4VHphRRRTAQ14L+1j8OPGnjhdHuvCXlXQs1kjms3mWItuxhwzEDjGCK97NJjiunB4uphKyrU90Z1KUasXCWx47+zR8J7r4c6FdXWtyxT67qZU3JibcsUa/djDH7xySSfU+1ewjrilHFc54+8Z+HvBOkjVPEV+trAzCOJQhd5XPZVGST9BRXr18diHUnrKXYIxhSjZaIr/EVZoNNh1W1Utc2MokUDuCcEVtaTqFvqWlwX0DqYpk3Z9PXP0rjfDnxF8J/EDQdRHh+/Mk9soM1vPE0UqDIwxVgDtPTI4qj4bmGm+KdX8C3bvDbXqtcaeQcfJIp3oD6gkkY9DW/wBXl7P2VRNTjr8v61OOVaNOqpP4ZafMyfiV8ZItFeyHhDR7bxVFI8guZoL1VjhKHBQEA5cnOBXoXhrxJofiS2n/ALIvLKS8t1X7VArq72zsuQrgHIP19K+F/GPh2xt7+XwnZeIxbyaBeywytdRtCZgCP3oAySR0zxnrX0N+yXpOnX0+v+M7C/uZTOyacY2j2RnywGMgYH5yxYc8YwRX0+bZFg8Jl0a0JvmXrrfa/wAjOhWnOtySS+4f8e4LjSbyzhbxFqME1zBNcve3WqzwQAxgEQpHCVQM3bj860PCAaC80zT7Xx5qkd9fW0cx0nUybkRF4/MEZkZcZxkhSdxFe0XWn294ird20M4VtyiRAwVh0Iz0Nczr/gOxvNUudesWkttZaMmCQyMYln8sxpMY87SwU4yRXzlHHR9nGnJW/FDr4Nzlz9PLQ434m+PdV8PaHqOj6hAbS9ntnW11C1QkI+ODtJyB23DOCc44rkPCes/2L4Mudfm0+DUdMvruOG0W91UXBgxGTKzzqGI3sAFQ87iM4r07R/AFxqngaTQ/Hci6pK8jMrGczPCCAMrKyglupyR3xjFeR+Cvg/8A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+NIE5yIxh/vAV47xdRX9m7X3t1O6lR5NHr+h4x+0vo+nt/YWt6nfmFbeV7eCNkLjzHG4MD0BG09eoAFfN/hyzvszeFdR8XW8ra5dpaWrwg3JV2bBkIAB6HGO3tjNfdmv6FpniDTZNM1jT7e9sJV2yW86BlcZHPseODWTpnw98GaXqllqll4Y0uC9sYRDbTJAA0SDOAvp1PPXnrX0GV8RwwWDdCUG30enyMa2EdSopJnIfHmwvdK+FFteaVdTG+0K5s7mGTccuY5FBLeuRuz9apeLI4de8WeHr/SWTRfEN/phutG1eMZWV1wZLS4X+OMggjuOSMEc7nxg8aeHdJ0650HUJklu7i3ZjADnaOxP49K4681/RbLSPh7odw+7XEltZrZFPzxLI+0g/wC8hIx+NclDDVp4eEnF3bdvS138k0c1TGqNeUYu6S/E9V8AeJf+Ek0hpbu1bT9Us5jbajZM24286gZAP8SEEMrdwQa6kdK4q50+TT/iVZaxZoqw6xavaXwH8UkQLxSH3C70z3DD0FdqOleHNK947M9VbIKKKKgYUUUUAFFFFABRRRQAUUUUAFFFFABRRRQAUUUUAFFFFABRRRQAUUUjMFGTQAOwVcmmIpY72/AelCqWbe34CpKACiiigAooooAKbIgb69j6U6igCMMVO2T/AL6qQUjLuGDyPSo+Y+Dll/lQBLRSAgjI6UtABRRRQAUUUUAFFFFAGB4/v4NL8NyajcsEht54XkZuir5qgk+wzmq3j/wlofjzw1JoWtwyy2MzK5aKTY6lTkFW7H+mav8A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ecA1JbzwTJut50kHqrZxXzl8K/Bes+LtIj8QS+JYTHKzAhsyyhged2TgHvir/jmPxN8OZLW/W8Wa3kfZHPECo3AZ2MvoQDXLLJaXtfq8aydReWlzzoZxVUPb1KVoHqHxU8Zr4R0ZZIUSW8nyIlY8DHVjXgcXx28Y6TqouLp7XULTd+8tzEE+X/AG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4Chvtf1m00nS4HuLq4dVVU7A4yx9ABya+g/ir431W112y8BaLKztbxw283lnDTSsAAme1fQZ/kdCeLhTwtk7Nvskup89gMwrYelOWITa6d2z3h9S09JPLe9tw3TBkFWUmjZQyuGDdCpyDXjMfwr1+50wSXOu28Fyy/cWMsAT2J71xfgDXfEHhb4y2/g19SXUYJ5/IuIonLxj5GO5c8qVxyK8COU0asJuhVvKKu1bp6npRzTERnFVaVk9tTsP2yCv8AwqyFmxn+0IgP1zXW/s33D3PwS8LSOSWFiqn8CRXkH7c3iiGHStE8LxSBrhna+mUdQqjaoP1JP5V7n8FtHl0H4VeGtKnXbNBp8XmA/wB4jJ/nWuKg6eTUOfeUm16HdSjfFTkuyOtdFdcNTQzI21+R/eqSkYbhg9K+dO4XNFRcx+6fyqQMCMjmgBaKKKACiiigAooooAKKKKAEPWvnv9rLSNT/ALb8MeKRYzajpGnCWO6jijLmBmwRIR6EDGe2K+hD1rwr9pLxB4k0nxBpVvZ6tqmj6PJaySm5sId7yXIPyxscHjGMDHOTXp5NOcMZCUGrq++xz4uKlSaZxXwH0+68RfFGfxRpmlT6fokFi1tI7xlFmZsbUXP3sdT6YHrXr/xw0W6k0m28U6PxqmhyfaI2A5aMfeX3+n1Heug+F0+t6h8PtDvfEEPl6pLaK9wGXad394jsSMEjsSa6SSHzY3jkRWRxtZTyCO9aY3M6lTG+1kvh09V+pyxwMZYb2d99vI4jwxbeDfG2mReKP7D0qe6vbfyLuSS2RpDxhomOOR9e2K67RtLsNHsI9P0qxgsrSP7kMCBEXJ54FeFx30nwc+KD2F4ZB4T1ty8UvaB+/wCR6/7JHpXv0VxDJCk0bho3UMrKcgg9DmsMxpODi4tunLbX8PVGmCquceWa95E9FMMqA85/Kqzarpq3P2VtQtFuP+eRmUP+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+h5Gbzqxpr2ZsaLrWqfCnV4riKaWTTGkAuLUufLMbNzx2IzkH2r2Pxz8cPC+kQjTfDTN4q1+ZAILHTgZgGI4MjLkKPbOfpXhOoyXnxL8UWfhvQ4GmkmkX7Q6AlYIsgs7kfd4zjPWvrzRPD+j6TEkenabZ22xAoaOIKxAGMkjvxWufLCUqlOUo3nbVLT0uTlcsROi1Nnknwq+Gmvan4m/4WH8TJBLrLnfaWGQyWg/hJ7ZHYDp3ya9whXaT70KhUdqeBzXzeLxdTFTUqnTRJbJdkepTpRpr3QYE9KikhR3UtGjbTlSRnBqag1zGo1F2rt7U6kGaUUAFNdAw56jofSnUUARqzKdsn/fVSZpGUMMHn2qPLRnn5k/UUAS0UgIIyOaWgAooooAKKKKACiiigDyf9pv4bv8AETwI0OnIn9t6aTc2BbjecfNHn0YfqBXzv8F/i3Z+H9Gu/hl8TLKd9BYtbbnT95Ykk5Rl67c4x3B9q+3JIyzZGPxFeV/F/wCBfhT4iO2oTBtK1rbgX9qoy/HSRTw/48+9fQ5VmtGFF4TFxvBu6a3i+6OatRb96O54vZJ4k+GWpSeI/h/rVr4o8LzMHlWKYOVT0ljB3A4/ix+FSfGT43aP408CWOm2NnPaXz3AluklAIiVQfuN3yfyFYeqfss/EjTrh10fWNIvYOgbz5Ldm+oCtj86634b/srXKytc+PtajdCmFstNdlGfVpD/ACAH419M6+TxlHE163POOzS1flJHlzwdeUXTjsz0v4QXGleD/gbp134uvbWzt5opLqX7U4xtclguD1OOwqp8ItJ03xN4yuviFpvhm30bRFhNto6vbiOW6LMGe5I/h6BVHoSak8O/s3/D/S9SivLv+1NZWFt0Ntf3ZkhQjp8nQ/jmvYIoFijSONUjRAAqqMAAdBivjsbjKfPUlRk25t36LXyPUpUOVJSS0JFUg54pXYKP6UOwVffsPWmohJ3t17D0ryUdI0IWyzdT+lY/jTw7Z+JfDGo6Hfqhhvbd4izKGMbMCA4914I+lbopHBI4x+NOMpRacXZgeKfBnX/DOi3r+Cdc0jTvDPjC1UJOnlrGmoKOk8L/AMQbrt7EmvIvjPfz+B/2ixrtzH51tLPDfoOzx8K4HuMHBr6Z+I3w38K+PrBLXxFp4naEloJ42Mc0JPdXHIry/UP2V/Bc2n3KQ6xrv250xBcz3XmeU3qV6MPrX0uU5jhKVZ1qzfvJprffqmefisJ7SCjFbHP+MvjnrfjKdvDfwx0u5y4xJfPhXUHrjJ2oOvJOayNA1XwT8FbWbWta1i18SeNp4ysdnZSiRLbd1DOOmf4mPJxgda5u+/Zd+KFrfyQ6fqmj3NuxOJvtUkJYe67Tj866/wAAfsmMlzFdeNtfWaJTuay08Mof2aQ84+gFe3Ulk+Ho8lOt7nVJe9LybMIUKrnzSWq27HFfB/wz4h+Nvxak8ZeJg76Ta3CzXcpX5JCuCkCD+6Djj0+tfb8HESjbtxxj0rO8PaFpvh/SINJ0axgsbK3XbFDCoCgVpqNoxXyWa5k8dVXLHlhHSK7I9KlT5FruLRRRXlmoVGUKndH+XapKKAGo6sOKdTHQn5l+VqFfna3DUAPooooAKKKKACiiigAqGeJZBhkVhkHkZwfWpqTFGoWQIMLgUtAooA5nx74P0vxp4fudE1mINDL80cicPC/Z1PYivFPDvifxh8Fbr/hHvHFjeav4TDkWesWkZkNsvo46hfY9PpX0eQTUU1vHLG0c0aSI3UOAQfwrsoY32dN0ai5oPp+q7MxlRTlzR0Z4J8cPi7Y3nhbTNP8Ah74htLq41iRke6tZQXt4QPm46qxyBz05rylPh2zacdSa4nN398ymVjIT/e3ZzmvVP2nPBPkWemeLvD+kxD+zHcX8dtEFYxNg78D72CMn2zXncXxG09dBH7yP7mM5r7XI40vqieHV5Pe587m0sQqy5Hoewfs3+JtYvLK78N+JL1rvUNOVXgkc5kaBiQoc9yuMZ969fKqyY3YUnivGf2ctDun1HVPHU8MiQapbxwWaOMMUUkl8Hpkn9K9nC5whVck5I7Cvj82jSWMn7P8ADbzPoMLzeyXPuBADFuH6ADNBRlUR8t/db0qdVAPAA+gpa846AFFFFABRRRQAVQ1bS7DVYDb6lY217DuDCOeMOuR0OD3FX6KE2tnYCCOJY41jjRERQAqgYAA6cVOOlJilpK4WsMkQMPQjoaFYg7XGD6+tPprKGXB5FMB1FRgmM4bJHrUgIPTpQAUUUUAFFFFABRRRQAUUUUAFFFFABRRRQAUUUx328DlvSgBXYKOfypm2Rvm3bPanIpzubkn9KfQAUUUUAFFFFABRRRQAUUUUAFFFFABRRRQAUUUUANdA3sR0NNVivyyceh9akpGUMPm5oAXNFRZaM4blfX0qUHIzQAUUUUAFFFFABRRRQAUUUUAFFGaiYmQlU+73agByvuc4HyjvQ0akk4x9DTlXAA6YpaAGBQFOOCe/WsbxF4W0HxFCkOuaPYalEh+VbqBZNv0yOK3KSnGUoO8XZicVLcx/DvhnQ/Dlq1toek2OmwscsltAsYJ99orXQc040g60SlKTvJ3BK2wtFFFIYUUUUAFFFFABRRRQAUlLRQBGVKHcnTuKejKw4pajdD95OD/OgCSimI+44PDDqKeKACiiigAooooAKKKKAEIPtSjpRRSAKa7hRz+HvQ7BR3J7Ad6RU53Py36CmAkac+Y33v5VJRRQAUUUUAFBoooAQj6fjSiiilqAUUUUwCiiigAooooAKa67hg8ehp1FAEasVO1/wNSUEAjBqIbovdf1FAEtFIGBGRyPWloAKKKKACiiigAooooAKKKKAIfKDDDAEHqDzXLSfDrwHNqh1I+ENDN5u3Gf7FHuLZ6k4611RYu21Onc09V2jAqoVJw+FtEuKl8SIkgRAqoNigYAXgY9KkRQvT8TTuaWoKCiiimAUUUUAFFFFABRRRQAUUUUAFFFFACY/GmbTGdy5K9x6fSpKDQAiMGGRS0xkwdyYB9KEcNx0b0oAfRQKKACiiigAooooAKKKKACjtRURZnO1OnrQArOSdqcnuacibfc9yaEUKMCnUAFFFFABRRRQAUUUUAFFFFABRRRQAUUZooAKKM0x5FXrnNIALAUoYYzXzd8cP2h5NC1CfQ/Adrb393C7R3F/N80EUg6ogH32HfnFesfBDxqvjz4caX4gkeM3jJ5d6qDASZeGGOwPB/GvRr5XisPh44mpG0WYwrQnJxTO7opM8UteebCYyMHmmFTGdy8r3FSUUAIrBhkUtRuhzuTg+nrTkcN7EdRQA6iiigAooooAKKKiLGQlV4UdT60ABLSNtX7ncipAoAAHAFCqFGBwKWgAooooAKKKKACiiigAooooAKKKKACiiigAooooAKKKKACiiigBjpuHofWkVyDtf8AMdKkpGUMMHpQAtFRfNH945X19KkDAjPagBaKKKACiiigAprsFGT+VEjhR7noKRFJO5+vYelAAinO5uv8qfRRQAUUUUAFFFFABRRRQAUUUUAFFFFABRRRQAUUUUAFFFFABQelFFAEZVkOU6dxTkYMOPxpxpjJzuXhv50APopiOCdpGG9KfQAUUUUAFFFFABUTN5h2LwO5oLFyVXp3NSKuBgAAUACrtGB0paKKACiiigAooooAKKKKACiiigAooooAKKKKACiiigAooooAKY6buejetPooAYjc7W6+vrT6a6hhg00MY8B/u9jQBJRRmigAooooAKCQoyelNd1UZNNClzubgDoKAE+aX1Vf1qQDHHQUtFABRRRQAUUUUAFFFFABRRRQAUVR13V9O0PSbjVtWu4rOxtk3zzynCovTJ/Eiszwn428K+K4DN4c1yy1NR1WGQb1+qHDD8RVqnOUXNJ2XUV0dDTJGwRxmhZN38NeLftA/Hew+HdwND0uzXUvEDxhzG5xDbqfus56nODhR1wa1wmFq4uqqVFXbJnUjCPNI9p3D0o3c1+fviX4mfEzxVa/2hfeJr+O1disltaMYY4mz02rzjHc1jabNrshmlXWNSE6RGVCLp85HXHPWvrqfBGJlG8qiTPLq5xSpu1j9GvMFeUftQeM7nwn8PWt9Nn+zanrEv2O3lzgxgg73HoQOM+9fOPgD45+PfB99Guo382vaZkeba3bFnx6o/VT7dPaut/ah8Saf458LeDfE2hy+bYPNcQyo3DQTbRlWHZh+vWuehw3XweYUoYjWDe/R9TWeOjVoSlT3seRaVotx/Z91a+T88kiIy9T8uWJz+OM+hrq/hH8QLr4V+Jtxd77RrtguowJyFx/y0T/AGl/Iis2wv7j+yo7Nods5m8txn5mUIMLn0xnnvXM+JryxRWERWeTktIOEXH931Hua/R8Rg6eLpyw9Re6193mfIYPE11ibn6M6RqVpq2mW2pWEyz2tzEs0MinIZGAIP5Grteffs/WF5pfwa8LWd8rC4SwRmVuCobLBfwziu+L+1fh9emqdaUIu6Tt9x9/B3imPopocZweKdWRQUx4w3PQjoaeaM0ARrIQdr8HsfWpKa3qRxTfM5OEY0ASUVk6x4h0vSZ7WDULgQSXUqxQhgfmZjhRx6nA/GrNzfW6Ru00qQxRjMruwUIPcnpVcstNCOeN7XLDZkYqvC9z607IUYxgdKbDIrxK0fKnpgg8V558d/iZZ/DfwnJer5U+r3JEen2jn/WvnkkDnYvc8dRV0aE69VUqau2OU1FXb0PRwaWvMvgN8WNP+JXh+SRrb7Bq9nhb2zzkLngOmeShwfpjFemA+1PEYeph6jpVFZocZKSuhaKKKxGFFFFABRRRQAUUUUAFFFFABRRRQAUUUUAFFFFABRRRQAUUUUABqMq0ZynI7ipKDQA1GDDKmnUwsiZyVFIs8bHAYUASU13C/U9BRuym5eRjikRTne3Xt7UAIinO9uW7e1SUUUAFFFFABRRRQAUUUUAFFFFABRRRQAUUUUAFFFFABRRRQAUUUUAFFFFABRRRQA10DdevqKarENtfg+vrUhprYA+bpQA6imF2/hTP1OKBIM4IwaAH1EzM7bV6d2pz7iwUcA9TSogVQvagAVQqgDtTqKKACiiigAooooAKKKKACiiigAooooAKKKKACiiigAooooAKKKKACiiigApCMjmlooAjw0fTlf5U9GDLkdKU0xnSMcsBQA+mu23gcse1NWaNhkMMe9PAGdw6nvQA1EOdzHJ/lT6KKACiiigAooooAKKKKACiiigApG6UtB6UAYfjjw3pni/wtfeHNYWRrG+j8uURuUYc5BBHQ5Ar53n/AGar7w5qY1XwT4pn8+NgyLcHyZV+kqYGfqozX1DIMpwcV5LH4A8TaDceJ9a0bWIJNRvbadbRlQpLK7yB1aZmYqXQfIpAUYNerlmPq4fmjCdk+j2fqcWMpKcbNP5F/wAHeIPFei2yQeOrdpEXj7aicr6bwvDfUc+oriv2sPhtZ+LvCJ8Z6LHE2r6XF5jPEM/abfGWBI6kDkHnuO9W5Ne8XeG/B8Gm6tYm8vda1JrXTU127VjFEEBbzpEOGy2doDDjvxWZ8OfEWqaHYm61KDzPCN9fy6Zforl10y43bd6tj/UMWAPA2k/ifQo+1o1frlJqMovZbPvY4qdScWqDbkn33XqfMXhiW9LrHaTXDGUY2KSfMHow6EfWu4sLS1twk141uk6HcDbKC2fQ4wp+grmfFFpN4V8Z634cXbELW9lj+TO513ZXJ7jBHtVrT5Wa282SaO2t/wDnrIThz6KOrH6V+qKoq9JVY7NHyOY06iqtIbf6ZbjVree3Kz2DXKbmAPyZYfKw6g/occelWPgzp7eK/EOp/DfULl4oNZjeSGXG4297DkpKB6Y3KemQay7vWLKymM1qlzM+NrNLIFVxkfKUwcr7E5+le8fsj+E9F1DVbz4lgyJcSPJa29o3KQNhfNYMeWzkYz055NeXn2JWEwMpT30t69D18nhPmSlscjd/AL4pWPhm8tVk0a8lSVRaiG6KySR/NuUFlAAORxntjPWp/hB+zr4o1HxLBqXj6xTTdJtJBI1n5qvJdEHIQ7ThUyATyc19fzw+ZEV3DPUE9j2qjrmoHTfD9/qXl72tLWWcpjqUQtj36GvgZcV5jVpSpXS5nq+p9DHA0ac+ZI8c+O/xwj8H6h/winhSCC51mNQtxM4zFZgjhcD7z46jIwPXpXz1rXi34ha7qrtq3jDVxAsmZtlw0MYUHoFTC8j0Fc/o8ja1enXLyQtNPcvNfSOeCeGL/U/nnHHOB0mpXmmz2+BaHbuLBBMQQT1PI619xlmR4XBUVeClJrVvufM5lmtWNa0dEdZ+ypr/AI61P4u2ulDxVqtzpEUElxdwXMzTRsgACgB87TkjkV9oV8ifsZvar8UdZWJXDNpPyh2BxiVMgHv2r653V8Jxb7OGZSjBJKy8j6nLpupQUmONNY7eTWZqOv6ZYXcVrdXKJNLyqn09T6Vl+ONX+z2cFpby7JLw4Ei9VTHJH6D8a8CFCU2lbc3qV4wi3fY6AXUUheON1ZkOGAIJU+hrL8WeItK8OWX27WLxLWDcEUnJLE9gByTXN6ZBYeG9mpXd5HBC6lZCXJJzyB7nPavP/wBoDW5td8ItdaXYkPp7GaNr0hEcEbW4JxnBOMnPtXoYXLFXxMad/d6s4K+OcKLl9roZ/wAXvHvhPUtVa+hmvnuNDhae2uBGptpJBg4yfmyM5HQZWq8fi7wn4ok8S6rHq2sXOkzYa4gic+buVY/liXqnzLuaQnCKFGRvOPIrjw7quqeCL68hQvc3zpEkEQ6biC3GcAACpfAF/q/w+1aPT9Pvvs100iveOw3RyhTyjZzwMseOpP0A+xq5FCEHToyblFd/meNRzaL1nvJn0j8WfiNH8OPhhpd1o9o1zfahtg06K5cvg7cl3OfmxwevOetfJ9/Pq3jW/m1jXNQlvdUkBIklOVK4+4o/hx2H/wCuvev2zbJtZ+HHhvxTprrcWVlc5kliJKqkygK+R23KB+IrwHw9qn2kIsbbbpGG/A5dc85GOors4Tw2HjhHXt793dvp5F53UrRglT2Ol+FmsXvhL4x6Rq0eY7N7hLC6HRTDIVXHvtOGx6192qflFfAOhWWo+KvifoemwxqrzahG4TcP3MauHdyoORhEJ6elfecWo2UkpgjuoXlUfMgkBZfr6V4PGlOLxNOUV7zjr+h6GSTm6H7wu0UwSdOOven5r4s9sKKKKACiiigAooooAKKKKACiiigAooooAKKKKACiiigAooooAKDQajDlm+X7o6mgCtOM3J3HinTBVUMOwqZ4I3fcc5+tIbeNuucfWgB1sSYFJ6kVJTUVY0CrnApwoAKKKKACiiigAooooAKKKKACiiigAooooAKKKKACiiigAooooAKKKKACiiigAooooAKZJ/D9aWRwo9+woCll+fr/ACoAim+8c59uaUcqpI5zTzH/ALbfpRs5+ZifrQA/migUUAFFFFABRRRQAUUUUAFFFFABRRRQAUUUUAFFFFABRRRQAUUUUAFFFFABRRRQAUUUUAHeqTYNy271q1uLSYX7o6mmtBGzFuc/WgCC42phl6j2q1D/AKpfpUZtoz13fnUi4UBR0HFADqKKKACiiigAooooAKKKKACiiigApG6UtNkOEJHWgDivi/8AELT/AIe+GU1S6tZb6aeYQWttEQGlkIz1PQADrXkmo+KNY+PfgbUPC/h2WTwj4ispobmeKS6YJPCSRgSJhgM4zkDnA713v7RekeE9d8K2WmeI/EEOg3DXatp11INw830K91IPP4V558LrjwT8JPHl1oOseILjVfEOoGK2nu47UrbWwbDRx59WJBJPt0r6LL6VBYP2sIt107rRtWX4HDVqVVW5b+4cpb/C34xaPbrpmr6gmsafI4220+oC4jZl+7tEhDAj/ZINez+HpbjT/Ar+H/Enha3stMa2eFhZxkRKrA53IeffOTya3/iX4Z0HUpLLxFruqtp9tox8yWRyuzYHV+p+4cqo3Lzg4ryu28WW9pH4n8QeH/HGj+IXljkaG2W7eYsHlDCRom4XykyAqcHvWk8bPMaaUoLR9E1r+RxVKE6FR1IyZgfHb4UX3iiGy8a+B5ItZuEto7fULaFvnl8tcCRB3IAAK9eO9fO+qtrFrdtBqljeWtzH8pjmgZNvsFI4r6u+HeleKZLbUfF3hG+jkure8K+Q0TQWmsxbQSQh5jcEsobpxzXd/EnxwLP4LXnjTSrASTrAPLhuog32aQvsYSDsUbIPuDXsYHiDEZfKOFilUSdlfT5MawtPFQ9rUVmfEnhPwZ4w8Z36WXh/Qby4ZmAMxiKQxZ7s7cAV92/CXwJB4F+HWn+G45/NuIC001wB96ZjliO+O3uB714p8BPin421Dx1D4d1u/TXre9s5p4wIFjeB40LDG0AbDjGD3I5rc+APxW8beLviJcaTrkcElq9vLNJHFbmNrBlOAjE9c9MHHINZ8R1MwxblTqpRjT961+/qaYKVCMVyrfyPdL/XNN0q0WbVr61sFJ27riUIu7OMZOK+efBGn/ExfjfPd69JqZ0Sa5n+2zXNxmwntmDCJIxnYTgpwBnrmsf9rLRdXvPiRa6k+n3Oq6QLJIYY4EMogm3NuDIPulsrzjkfSuq8HfDeTxF8DvD3hfxprFzot0L157OKRlMvlNnZGVY9cZI7ivOoYWng8Eq/Mn7VWatdrzXoVKpKtW5ErKOvqeYftB+AR8LXguPDaztoGo3LM8ky7/s0qj5Yt2Pu8tgn+7jsM+Ut4kuZkEJaKfPGzyUYk+wAzX05rPxg+y+LI/CGseHIJ9Ftmkgvre4Q3M9xCHCJKMDbncCdpySMd69B1fwhoejvFH4O8P6Jol1Ihml1I2qB4EA4EZb+Nm4HQLyT2B9/D59ictoQpYmleT1Um9GvM5KuBo1r1PvPLv2aPDw+H0Go+PPG7xaM17B5NnaSA+aIt24sV6jOAACM8V614A+Mnhfxt4ruPDmi22rebDA05uJ7No4SFIHU8557gV554P8AFQlt7HTLq+8OLqD6ikdyNRlDS3CMo3DDnkiTKggc9QBXo923iTS/DXlag9rbzSXxRWs4wgWE5KrjoCeOa+ZzNvEV5VKy9+W2tkl00t+p04es4U018JPqX2b/AITO8+3MANqbQ2D8uO341wnxR11dP1/TFEhaFYZBDk9OVyD+lavxFt9RtNJt/ESzNcvCNky/xBOx98GvEfiD4i/texjljk3SwZkRs9sHI/z6V7GSZb9YlGW6Wh85meOlTvTSs2eneF7268YapLfzM0lpZSm3tFPTfxvf6k8e2K7rVPBul+INBuNF1K2MtrcrtkVTg9cgg+oIzmvPP2ZryK+8Elo2zNb3ksZXv5jHK/oTXuVl5aoqhvk5UN6gcu3515WaV3h6zhT0sz28BhVUgnPXQ8IvfCfi/wAMHUrDRtHlvNNgUzW024MzqB0HTLe1cP4O8BeJtV1e11TUJhpyakXtza3cTK6MSQrsMdMjI9enFfWlzteMsw5POAO56fjjmvOfiNcCxthdK37yK4jKEH+IOowPqa68Jn2JnTlBWu+ttTmq5RRoz5t02efaD4rvYPHkfwWvfD9nqHhpXfTJoJYn+0yJs3G4PONhIzgDI6545ztC+FPwuuviTrHg/Qde8S22qwwyLGzFWjhbA3BGK5YgMOpH1r3DxO17Y3i6zbtbxSnCsFiXc6Dqu4jcfz6ivMfiV4Z8f6d4dl13SoLeXX77U2+23eiW2y6+wlf3ac/xbgAxAzgDmssPi5cy9lL2bkrb6OXdncuWzTV1H8jzj4nfDuf4Uz2Gl6DfXk51W3nbUNXkxE7ICB9nQqcxgkqWIJLZAzgGuCbR7Oz0+G8s7uaO4jPmPLbDZKrezZBHbkV7/wCO/hz4z+JHwh8MSXmoQ/8ACYaVuklguJADKHwCjkcI+FXnpnNeb+Gvgr8UNc1q20/W9IfTLRJALq+knUnyu4GDy2M/nX02VZrhVhm8XUTmr3vbX0OHH4TEVKsXRdontH7KPibxx4h8M3reJo5bjTYXVdM1Kc/vp153K3dgMD5++a9yFUtH0qy0nS7XTbCFILW1iWKGNBgKo6CruK/N8bWhXxEqsI8qfQ+jpRcYKLFooormNAooooAKKKKACiiigAooooAKKKKACiiigAooooAKKKjYmQ7Rwvc+tAAf3h2/wDqfWpAMDigDAwKKACiiigBki7uQcMOhpEk/hbhqkprqGHNADqKjDFDtf8G9akoAKKKKACiiigAooooAKKKKACiiigAooooAKKKKACiiigAooooAKKKKACmyOFHqewodwoHfPQU1E53t97+VABGjZ3yY3fyqSiigAoIyMHpRRQBECYvvHK+vpUgNKeaj2tGcryvcUASUUisGGRS0AFFFFABRRRQAUUUUAFFFFABRRRQAUUUUAFFFFABRRRQAUUUUAFFFFAAajLeYdq9O5oLGQ7V6dzT1UKMLwKABVCqFXgClFAooAKY6nO5Ov86fRQAyN9wx0PpT6a6Bueh9aRXwdr8H19aAH0UUUAFFFFABRRRQAUUUUAFI/KmloNAHMeNPA3hzxilkviCx+1Cym82H5yuD3Bx1U4GRXIeIvgf4W1rx4PFU91fRF5I5bmzjYCKd0ACk9wMKMj6+teq4prfIuc5+tbUsXXoq1OTWljKVKEneSMPxt4Y03xf4U1Hw3q3mtZX8XlzeW21sZBGD9QK8Ol/ZX8O2MzXOmeJL9H5ZRcRIwXv1GDX0VvODkfT3rkfir4usPCfhg3uoWst1Hcv9mWGJtpcsDnntxmuvLcdjMPNU8NJrme3/AA5lioUXTftFpY5T4f6JqmkaVI2jeLotWt4JCjqZRLEGBwVIPQ/j6VpaZ4o8OXt3e+D/ABHp6adeX7uZLW6X9zdFgFJQng529OuTnvXn/g/TvD3i7wpJofhm+mtNQW7S7ns9UyyTRLGY1Q+WRuVRtOR/Eoz1qt8VrHXheWHg29a7vobOxs47AJZGRr+bO2RjMBmIqBkcjHBr1KlH21eUaztLvaz06+Z5VCfs6KlRen3o9BuvhjpvhTwzrb/DLTbfS/EN3blILl3LFeQdoZs7R1A9zntXSfD6x1LRvBltJ4olsxrPltJqF0iqoYgkguwABIGMn2rybxL4m1W+8L3nwv0rxlBP4xs7pIYZVn8qW+twNxj8wAgTBcq3qVPrXaeARa658Irvwv4q8SW2oXdrFJZ6vNFdZNvycI8hwCVXALeoNcWIo1vZp1ZXd/Nu3R+h6kZU+f3VsvkeS/D/AEHXPAfj2f4geKtetovD0LTtcaol/wCcupeZkRqqg8tuwcdsYrqdS0rRvjR4stPE/hHxMI4tPaKO7t2R45413E7wD0b+6fXNcj4yj+HeseBNN+GvgHxpaX2rWOom8giu3KpeSHeHjEmNgb5yQBxwB3pPg9BH4D8TaxH4m8V6H4c1/UoY7WKza4DvAgYkuxxsDdgCe+a+glTlKlLEqXLWS5UuW147Xtb8Tlipwqeyt7r1ueueL/h94ZttYtdX02O30rUTePePdPJlFdushj/jbdyF+7uJJrzebx9omj6nqNhr/ibTZD9tQLdamWlMsGSHAAGBxg9BjOK6TSYtT8K6TDr/AIq1TStNb7U32q81BxPNdxbF+5jO4btwUKMlQpqTwb45+E+vPb6V4iutJvdWdyBcXWl/Z4rhs8BSwxnnvivKpucYN1E6iWia6GcuWpNK6R03hr4T+C5Gh1rWfDmh3l+lz9otLm3iZQEyDGcZ616FqunRalYTW9x0kHGP4T2I/GjSrixuo1axubeaJPkAgdXVMduOlaBX868OtXqVJ3qNtruerGnFR5Y7HhnjfUdT8OK9lqcbGAgiObGY5F+vr7V88+NFh+1yz6cwjVicx9vwr7u1PT7O+s3try1iuIX4ZJEDA/ga+Sv2hvDOnaP4oe2stBGl2Plh45kLbJyw+bB+6uDxivueFs3pOp7KUbS730Pj84yydOSq3ujhfgb8Q28E+L5IdQ3RaffsFk54STor19l6LqljqFlHc2c0c1u6AqUbP7sdB9SSa+EtF8A694u1U2fh3TZ7hQCZLh0IgiAGSzP0P0FZOheJfFmhKINK1m8toclQquSv4Zr182yHD5pUcqFRcy3PQwuJnThF2sfoTqN+La3eaRlQxgszO21d7dyT2UV4P4v8c6fr/iy1stMnE+l6bOJJ7kcJPKnKqvqA/wAxPTgD1rweTXvEniErDrmtX8qf883lO0568d69D+HegaXLcR/bGkmVcYj+6uPTAriwvDUcDGVSvK77HBmWcc1qcN31PdfD17qXiaCSe1iEsFuhdTIcJJIBlIwe4JxnFed+OfiZ480D4WT2PjWylsNc1m5e0spbdVikihCgyyEA9s4U556169Y3GjW/h0W8SJCFTAC8D8q8x+L2h6b430ux8ENqiW3jFTJqWi29wCBJFja0Zc8DdhsD2rwaMqMsUvbRSgn80l19O/kenheb2dk7to8O0uHVNMcarouuajZXNqd4dZ3aVz1BbJw3bivr39n/AOIH/CwPBf2i6CR6rYSm2vlUYy2OHx2DDn6givmfQvhX8VNXuZtO/wCEal04BFRp7yZUjBGOQVyT0r3T9nb4X+Kvh7q2tXXiHVLK7jv4YkjS33YDISSTn2NepxRVy6th1yTXtFtawsohi4VGqux7eKKO1Ffn59CFFFFABRRRQAUUUUAFFFFABRRRQAUUUUAFFFFABRQai3GQ/LkL3NABuMhKrwvc1IoCjA6UBcdOnYUtABRRRQAUUUUAFFFFACEZBB5FRjMfqU/lUtFACKwI45FLUbKycx/lTlcN06jqKAHUUUUAFFFFABRRRQAUUUUAFFFFABRRRQAUUUUAFFFFABTHfaAe56Cldgo9+w9aainO5/venpQAqKc7mxu/lTxRRQAUUUUAFFFFABRRRQBGyEHchAPf3pUfdx0PpT8U10Dc9GHQ0AOoqNXOdrjB/SpKACiiigAooooAKKKKACiiigAooooAKKKKACiiigAoooNAAaiLGQ7UPAPJoYtIdq9O5qRVCjavAoAFUKMKMCloooAKKKKACiiigApGUMMNyKWigCMEx/K3I7Gng56UEA/j1qMho+V5X09KAJaKRWDDINLQAUUUUAFFRrIQdsgwfXtUlABRRRQAGuF+Oot5PhlqcNx4mi8NiQKFvpCcKdwwvykMd3TC8813VeefHnwDdeP/AApa6fYX0VpeWd4t1D565ikIVlKtjkAhjyOhxXTg+T28PaSsr6vsZ1ebkfKtTxb4r+L9e8P/AA28E6D4e8YPdWl5HKLnWbRyGmKEfulbquN3ru4q38Gm134pfD/xT4W17VLjUDp0sTabqM7EushD/IzHk42jrzhq1r6x+H3wh+E6+HPiXJZ69Pe3Ml2LKG23GSQn/lkh+6B03kjNcPpf7TWi+GbIaT4R+GUOn6YkhZU+2rEWJ6sVRGGemck+9fY4enUrYaUMDRcnGV1OyXW//APLnR5pr20tGrWOOi1jXfAvjRXmhe11XTLgCWIjG4Z5H+0jD8+K+0vDHiLS/EXhex8S2c0f2O4gEu5nH7r+8GPQFTkH6V8i/EP4qfDv4qWaf27pd54U1yIbbbUkxdQf9c5NmHKH1C5XqPSmfA/xpfaE2qfDLXrmEafrsT/2bdJKHhFwwwpRxwY3OAT2PXHNdGb4OpmeHjWqR5asPi815d7bnPg6DwHOoax6ep6noHwWjvPicnivT/FdjfaAmqHU0WAb5jJv37C4O3GeM9cZHvVb9rnw9eaP8OX/AOEO0c2llqWpefr0lpGd0g2nDvt527uv1561zHwI8VzeGfiPbaPOzw21/L9juYGPCyZwjY/hIcEf8Crj/jN8SvFHiL4s6xpa6xeWek6fdNaQWlvMY0IXhmbafmJOevbFbZflOOrZvTXMpRglJN7NLy7ipY6m8JOry2d9V5nnmheHZoPJ1DzBbtE6ukhbbtZTkc/UVL4s0bUNSvbvWJ5mu57qV5ppVO/czcnJ/wA9BXTaJotv4i8ajS9SkljsbeJNoCttORy3Awa3IdOtdH1O80LR7+NIQjPLvGdo7EZr9FqZhyV+e1527dPU8lfWlS+sOpp2Mv4Ox6prkS2+p/a7+OwIhsy8wxCnzEqmTwM+nrXruq/D0SaYJr7TFKnoGdH/AJHrXjeheIbjwnrluJtQiuNMmbarjA8pscHg8g85r2LT/Gusa14autU03RNSvNFtPke8gjLqW77VHLgdyAcd6+TztVqeIVSFoxfTYl0Z1ZylJPbSxl/BLV9P+HXxNu1vrhrTRNUtPLL8+Sk6tuVmH8PG4Z6c19SaJq9hrVhb6jpV5BeWVwu6KeFtyOPUHv0/SvmD4aeHPDPjy+nvPG2r/YY5blY9P0o3S273iAfNvUgSMhbG3pnB49fqDS7e0sbSGzsYEt7aBBHFGg2qijoAB2r894i9hLEXp79e3yPosn9qsOvbMvEbhioLmxtblNlxbxzL/ddQR+tTI248YxjIIp9eAm09D1mr7lWOztoIPJgt440P8KKFH5Cvhz4kfD1/CXiq/wBMvEKWhkaWznPAeI8gjPUgnBHWvue5baBnpnnjPFcN4n8bfDePUzofiDWtFkuo2y8NwQwiPqxI2ofqRXu5FmtfL60pU4uV90eZmWDjiKajzctj5Yi8JXekXtrZ67Y4S4jSWCUghJUYAghvxwR61614H+H2h3RSQX17aeyuAP1FaXiX4heDvD2oXmg/EbX9O1pL25E2mQ2VkX+xWpA272QYHqDnOK4TVvjB4F8O+N7nRrOx146VBKYmvoJkdSRwSiFdzKD3LZ4PoM/WrG5lmNGypyTte6WjR88snhRq8zkpLsz23wzpuiaXra2DRNdSuD5U0r56dsdPxrkPHmmXHiXV7G+uoLTT/GPh+8N3p6W+7dNaAglS3TcQCQM546VZ0Txl4buviJL4L0+LUjdXunNJDrCTLlVeIPuVeqjBGHIPIxXFeB7fx9DqaeHFv7XVb+Bn+za9mN5L2zJwEeR1YsindkA7uozwM/Mwo1XVdRuzSvr21/Duj22lRp2a9LH0xpsqXFjBcgD95GG+mRnFWCoI2nkdK5r4WyXE3gHSWuv9aIdp4xnBIz+ldPj3r52pFRk0j16d+VXIxmPg8r6+lSA56cj1oxUbKyHcnTuKkslopqMGGRTqACiiigAooooAKKKKACiiigAooooAKKKi/wBYdq5CjqfWgA3GU4XhR1PrUgAAwKAABgdKWgAooooAKKKKACiiigAooooAKKKKACmNH825eG/nT6KAGJJk7WGGH60+mugYeh7H0poYqdr/AIN60ASUUCigAooooAKKKKACiiigAooooAKKKY0ijjPNACmRQcFhmh22qWxn6VAB5kXyEDP3ifWpkY7grenGKAERDncxy3b2qSiigAooooAKKKKACiiigAooooAKKKKAEZQy4NMDGMhWyV9akoIz16UAID+IpaiIaM5Xle9SKwb7vNAC0UUUAFFFFABRRRQAUUUUAFFFFABRRRQAVGSXO1eB3NDMXbavTuaeAAMDpQAAADApaKKACiiigAooooAKKKKACiiigAo7UUUARspU7o/xHanI4Yeh7g06mOgPzcg+ooAfRTFfna3DD9afQAjKGXDc1GCY+GOV9fSpaQgY9vSgABz06UtRENGdy8r3FPVgy7h0oAdUcx+UDOCTgU5iRXlvxZ+K2haBp+t6LZ3kkviW3g2wWsURLrI6Zjc9tvIOemRWtChUrzVOmrtmdWrGlHmlseW/tJfCrxF4n+IbeJ7W809tKNtHE7XF4kQtSnXduPTvkZ+lbHwb+C3wzkgW7vNY0vxdergvHbXAa2Q+m1T831b06CvNfCXw/i1Sy3ap597cSkS3JllaTzZe7Nk8nOecGr2seFofDd1HqOnSPo9/D86XESmGRCPfHzDpkHIPpX6C8Ni/q0cFGvZpaJK33nyzzKi6ntFTdu5zfxN+LusQ+MdQ0Xwf4f0Lw9p9jcPaxqmjwvNIEOCW3rjn+6BwO9Z8eseP9e8OjT9f+HI13Ry5ljms9GNnPC56yRSQqoDcD7ykHAzmq/jD4zeLde1tLnSrHRtIvI1VZb+206Jrm5YDG9pHUkA9cDp613dt+0V43svhfHasLe58UC7aL7ZNF8vkbPvsoIBbPGeB7V7E8kx1DDUeTDR5no7y19T0/rNJyd52OR8Tf8TS0sfFWg3d42r2bRLrUF3b+Rc20qsPLuGXoynChnXjdyQN2B2vi74L6149122+IXg+506O11pEnvre4cx/Zp8ASbcA7l3A+/51t/A74x3njTWl0L4ieHdOllvka1ttSjtwhffgGJwedrcc5xkDjvXqvhfTJPhnY68s7PL4Ztx9utMEtJCWOHhx1POCDXhY7Mswyiv7O3LUjotbpxfRej2OinhqNSLa1TPmv4jJZ+HPEb+G7e8ktrnTY1jlvIlAeZscnBHK7sgfnVvwf4aHjSCaDRCtxrohMoeVtv2lEI3Jn+HOeDyK9S8W/C/QfjBFb+OdBunsHvQRLFdwspZ0Oxie4bKkdweortvgx8J7XwG0l9PeLeX8kflJsTbHCmfmCg8nJ6/TpXbiOJsNTy6LhJ+3Vr379fkefHKJOpyyl7nY8x+Bvwf8QL4vj1vxhoMWnaXp+8wWVxIkpuZmBG4gEgIASevJ7CvopptF0azSHzrHTraMbUjDLEij0A4rzX4jfGjwL4f1eTRrjUb3ULmM7JbXTFJ2t/deQdD7ZFcJ4i+M3gnUfD1xbeE7OPSfEBdFjk1CyUuBuw212yC3sT+fSvmMXTzTOKqr1oOz0XY9VVaFCPLF7dDQ1bwh4Vn+JF74pb4gaRDbTubmOHcrzRzlNq/vC33VblQBx26CszQ9L1zRtNtdK8NfErR5tSv9RLag0OofMI8KqlRLuLHAYsAASxHOK7zwvp/xJ1i58LeILrUl0+0W0MWqWXERc7mBlCgEEsuwjkYrU0/4dm50q0sb7xLc6vb20l0T9ttVmjuBKCFDh87vLJyvOOOgrGeMlC0ak07K219rmEad3eKsdB4D8ZL4iE6XWn3GlXSSyJFb3jKssyIcGQLnOM8ZxjPQmuu3NjpzXidtoF54S8f6LpqXktyJoVNlevZm4nVEx59rknKxnO9SclRlckYr2tOg49TXjYqEIyvDZndSctpM8V/ad8W28ejw+DbLUrm01W7uIpJTEWiH2cHLZk4HPAwDmuO0zwlocHhx7jfbxM3zbTGXLE9WLE9frkmvorxHoOk69p8ljq1hBdwyIyASoGKbhglc9Dz1Febp8DfDo0E6fNreuy3KyZivPtAWWNP7gGNpHrkZPrXuZZmlDDUPZyvF31a6nkZhl1XEVOe91bY+O9Q07TYvEmq6gsiXsMDFsBcc9AvpjNaWqaNdWps4ta02zCX8XmQCJic4Gdrc+ncYNd7d/APxlo3i7V7eG1W68NeXLOL15QXaMKWCbByZM8cCuA8LXmn6h4n0jT92pambidbWOFpBviVjghMfxYz+VfrVHMsPiaXNhql4xjd97WPInhakJOM029LHvPwa+J2ueJ/BHii10bwpor+KfD1lGljHEhSKeA5AQ5JYEBW4zgnHTNN8KfEG3utPju7XT7qK42rMdOSFYxphTImRAPmYMAz7gOARnkV1vwT8Dx/D/WPFulafpt55zeW1vqd/Iu29wrFVVRyEUnn6npU2jvp5ur+KdIodR1GU6brQijZbZriQMFcZ6ngjIzz9c1+W43EYOWKqyw8Pc0cdfLW/lv8Ake3VjUUKak7Pqet6PDaxaXbLZqEtxEvlBegU8irlQafCtvYwW6ElYo1QE+gGP6VPXyjd2ewtgoopGztOOvakMY0Z3bkwDSpJu4I2t6GvCPj/APHTW/hx4xtfD+neGbXUBNZrdefNdGPILMpUDH+z1z3rP8I/tO6Le340/wAW6HcaJLuCfaYX8+FWOPvHAYDkc4r1qeR46pQWIhTvF9jB4impcrep9FUVQ0rU7XUrSC8srmG4tZkDxTRNuVwe4NXga8l3Tszda6oWiiigAooooAKKKTNAC0UmaY25ztHC9zQAjEyEqvCjqfWpQAAAOlIoAAA6UtABRRRQAUUUUAFFFFABRRRQAUUUUAFFFFABRRRQAUjKGGCOKWigCLLR+rL6+lSAgjIOQaCKYVZDuTlfSgCSimo4bkHIp1ABRRSUALRSUc0ALTHcjG1dxPSnE8dQKrSzHk7SQDwe3+f8KVwJGl3IQNwPuPehQxLhSF28Zx3pjESLv5x0IB6UBtzcqx46qeDTAayhmRggIbPAPpU0ancGK7dowBmlRfmyeOMAelSUAFFFFABRRRQAUUUUAFFFFABRRRQAUUUUAFFFFABUbJt+ZOvp2NSUUANR9w9D3B7U6mOmeQcN60iuQdrcH+dAElFAooAKKKKACiiigAooooAKiZjI21cgDq1BJkJVeFHU1IFAGBQAKoUYFLRRQAUUUUAFFFFABRRRQAUUUUAFFFFABRRRQAUUUUANdAw569j6UzMq8Bd3vmpaKACiiigANRuhB3JwfSpKD0oAjDCQYOQ3pXn3xb+GeieMLf8AtMpNba3aQsLW5gIDNxkI/HzLnsema9BlTcOOG9RXnHxe+L/hz4ZvZ2+uwX1zd3is0EdrDkMqkBiWPA6j8668CsQ8RFYe/N0sZVoQnBxqK6PEPhx43mstLkmn0++a8sIy18kds5Nvt4YnjAA60vxJ+I9rd2SPEftj3JCwxqc+ZkA/l6mu30b9pf4dXcmzUNF1TTIrrO6V7VXRx0O4r2/OvK/2h/CHguPwvp/j/wCFnkzWcd6zaibOYusAcfKfL6ou4dOBzX3+XT58fGONouDez6X835nz0sshyctOd12PNra1s7CG61GezaLD4W3HJZyegNX5m1K1W3n1rQ0h0+dlUsB8yAnvW54ejXxL4VGrWluGuLBwRkfI8oGQuen0qxqHjDUvGOkQeGNU0KSDOFM4XHlknv6/UV91PF1Jy5UrpOzd9UvI8ynhqLUpV3aXQn8PWXhy2+K2k3HiXxN/Yml2dxFPAiowE7DBALDgKTjJNexftK/EjxD4UutKstFXT1tLq3aVmurfzku/SIDpgjHvyK+eviHqSafaQxvHbahboojikbG4Y7e+Pzya+nn1268JfAvwxrOu6DBqeoiG3Xyp0BWAsMqSSMrhcV8TxFh/32HxE1z814qLdvmv+CevgKrWFfNol18jyL9ojW9ci1Hw3ZzPeeG9Bk0iK5t7a1ZoEE7EmRWK4yy4UAZ9TXo/gvWvHV5+yjqGpRm7uNdS2nSwmcHz5IQwAfnqwUtg98CtrwX8UvCvjm8i0LxJpNta37MPIS4VZoZH7bSRw3oDXqdxZwz2z2hjCWxjMZVPlwCMYGOgxXzGPxk6FOlha1BRlB39Vc7MGoVr1Kc+ZNHwJoFnaWskc13uuJFiCuYmBCuerE+tMv8ASZtZ1K20PQY4JZdSuEt40C/NuJwA3+yOpPsa6vxN8Cvid4U1iaPQtMfWrDefs9xayoGZOwdGIw30zXpf7N/wh8RaT4wHjLxhZx6e1vEUsrPeGcSMMNI2OBxwBnvX3GKz/BUcHKtSqJytdLz9DxaeWV/rfNLY9b8L+F28D/CWHw/DfXOoNY2p3SyMWZucsF9FwTgdhXYWE1vc2kUlsyvayRgxlTwVPTHtirm1doU9PSuYuPBFgZZDYanrOlwSsWe3srxo4snqQv8ADnrxX5LKp7VuU93r959ao2sZ2pSrq/xX0awtCsv9iwT3V+6n/VNKnlxof9o8tj0Ge9d0qjP8qy/DXh/SfD1ibPSbUQRsxeRiSzyuerux5Zvc1rVM5J2S2RSQhGaaUHpT6MVm1cZj+LJdStfDmo3Gi2qXOpx2sj2kLdHlCkqPxIH1r5a1nxnqPw/07SdRuvh3odj461a5uGWd7MRbLdCo3lFztYk449M96+unUH614b+2EbXT/A+naw+g21/NDerF9rkjLNZxsDuYY9SAPxr3uHqlN4qGHnG8Zuz1t8n5HJjIy9k5R3R8267rmtav8QZvFUWv31pqb3SziKGd9sRXBMaH7pA54/Ova/B/iMfGTWbu+s5J9IudMltzLppbIlIfiUY4OQBuzyNq14Xc38sXhiweae1/saO6kmtJAmHkdeWXd0IXdXafBjwnY65ot1rENxJFcTFt370qcKSBsIx9ea/S86y7CywfPFKMoe7FrX7/AOtD52njKkHed5L9T7ZVuBtwRTx0ryP4AeLL6/gv/Cmq3E97e6PtdLt/m82BywQM398bSD64B7160D8o9cV+PYqhLDVZU5bo+noVVWpqcR1B6GkpGPyn6Vz3XU2Pjn9rua31T4xWtlHLEhsNMijcuxGGd2fH5bfzrhk0X7Qi3kzxTTRKSzqwJdQpwT3znH5Vs/tNWF5ovxy1S71VJhbaikM9nKoGHQRqhAJ4yGXBHuD3rk4das4xG8dzOrqcgugIP1x+VftWR00suo+z2tv5nwucRrvENx2PU/2RvGl5pPjZvBd3M76Vqas1sGOVgnUFsL6bh2HevrpXZevK9j6V8P8AwZ0i+uvjFomo2ccq6Hoo+33V6VIhVNhfluhPzBcdeDXp+p/HTxBN4pin0uOCPRI51UwvGDJNHnk57Ejn2r4vPspljMfJ4SKso3fr/me5QzGGFw8FXe59Lg5paroWUBl5B5IqaNtwznIr4o91O46jvRSGgZFcTxQI0k0qRxr1ZjgCnFvl9K81+M3iSGysLrS7y1uo4FgW6kuPswlhkVTzH1GGzj39jXkHh79oe9Wzea00staySytK99KzGGUsSF+X7qBcACvSwuVV8TT56SucVbHU6Pxs+qDmTAU4XuakVQFAHSuUsfEzanoFnc6SbVryeNHaAyBjGCMnIyDVy08SQNpcl1cjbJA3lzRx/Md3t7Y5rjlQqRvdbG0cRTbSvudBRVazukurZLiB90bgMp9anLe9YvTc2TurjqKj3tjqKQSMfpSvrYZLRUe9snpjvTlYnnpTuA6ikpC3pQA6im5NGTSTuD0HUUxmI4pA59jRcCSioxJzjFKG/wA4ouFh9FJmlougCiiimAUYooNADHjydy8NTfMJ4xhvSntn1xzXm/xt+J1n8P8AToT9lW7v5gWjiLbVABxlj1Fb4bDVcVVVKiryZlVrRpQ55bGxrni+TTPEJ0uYW6bAk+AGZ5YD8uFH98yEKBXQ6ZeXtzHI11ZfZfm/dqXDErgcnHQ+3tXnOgXUPiy6sfFV5aw2WowWYEQB3bd2GI9/mGR6V5hd+PPE/gX4s2Wn32uzX+j6ncr/AMfLcBWcK30Kkg/SvVo5JWxEpU4aSirtenY4amYxhZ7pn0ncazp8F/DYy3tul1NnyoTIA74GThep6j86u+Z8u44A96+XPEfgbx1J8V31nS7a8t7O71SRre6RxPs3Yb7RvJyiAAgAew7113x48YeLvC/iHTk8P6psi/s4ySw+Qrgy7iNzd8dMipnkqlVpU6FRScld+T7HR9bSi5yVkj2zUr6GzsZbu5lWO3hUySO3RVAzXyJ8XPiv4l8V+KIrrwzd3uj6Zo8rtB5RxJNIAQHcdNpAwB6E5r0HwN8TJviLpt98O/FtvHp2uahYypb3MAIjlODwR2cEA46GvKpdL8aaC11a6p4P1C4vrVTEt1bWzSCYnCrjHc5PPIFezkuXUcJiJxxiXMtk9teqOHG4mpVpKeHeh9YfDHxFJ4r8G6drckS291NCBcxr0SUcMPpnpXVIvO5jk4wMcAV8a6b8X/EXgnwuvhbw/b251YXTyahc3A3iCV+fIRejFQACfXIqzYfHj4r6XfR/bV07VoQAZY5LYQgHuAy81zVOFcZOUp0kuW7td7mqzOhTcYTl7x9i96K8++DnxS0X4maRJc6YkltfWrBL2zl+9CT0IP8AEp5wa9Br5mrRqUajp1FZo9OMlJXQUUUVmMKKKKACiiigAooooAKKKKACik5ooAWiuU+JXjS28D+GzrV5Z3N8Gnjt4oLZcu7ueOvAHB5PFcF8MvjbH4n8YXOiatb2GnwzzmLSJYZjIZ2GcxPxhZMYPpzxXbRy7E16EsRTjeC3ZnKrCMlGT1Z7RRWF4d8TWGu6trNhYsXOkXQtLh+xl2hiB9MgVuMeODiuOScXZmlxaayhhzSg8UZpARhjHw/K/wB6pabjPDcimZaM/wB5f1ouBLRSKwYZBBpaACiiigAqInzCUXIA6mlY+YxUfd7mnKoUYFACqoUYHSlpCaarfj70APopobNLmkmmAtFJzS0wCigUUAFFFFABRRRQAUUUUAFFFFABRRRQAUUUUAFFFFABQaKDQA2Toa+af26bGCbQvC95yJo7+WNfXa0RY/qor6Wfoa+X/wBtm9ulu/CNrD5pfdczAKpIyNgPQds4/Gvb4bv/AGlS9f0OTHN+xlY8JsdNOoWkNvLCEmiBWKXYVDZ5wfT/AOvW9peoXXw8jtNb05Ab2aMCSF+Y5FydyODwQQK27K4urzRZLu2hluLh4gGHzDb+B7jtVKYx+INPEOqxSpNYhnGRgPHyVI9Rk7SPTBr9TxDVePLUj7nVHxVCrWhW3PVfipdTeMPg94f8beCtNCRW3mT3NpaxYKkrhgVA5wykevINeJ6NHrPjDxJpdp4bhuJri6uU82JUI8jDZaRv7uBnOcc/Wvov9j+GRPh9qlqZJJ0TVJArunCEopYD6Enp61N+1Vqt7pnw63eG7j7NG9+lvqs1kwEkUZBO1ivK54B9q+QwGcTwNaeX0op3k0pN7X79z6ivgqVWKrTWqOmk+C3w7u/EsPia60CN9SRhIfnZYmkx9/y87Se/TrXPftC614ti1XR/DOj+G/7U0fUsJdkWrS7yXAKBgQI8KS24+lcl+x1rGuXeqa/p/wBuur/QYo4pI5Lh2cJOWOVRj6ryR7L0yaqftE3N3pfxDk1Gz8QNvMSAJBebZLN17MobKg8Ecf0rzsPgsRLNFhatTmcE7Xu0tOmuhOLxUIYT2nLo9LHkXxIsX8O+IJrW31GK9to5mFpeW75D7W5AI43qwwcdOD3r1K5+JHjnxd8OfC954c8RW9jqNu80OpA3aRPI8KgiZt33otvzMKyY9Ss/ij8ONV8HXVpaQeKtPSTU9MuIYhGbtl5lVgAPnIHP94EHqK85+G9lrOufDLWdG0awWa8v9Yt7dbmQDFpE0TNKTIf9WhCjce4GO9fRYq2JoRWKiva0mlr1T6+nX1OXL6EVG9HSL/A9V8T/ABy8VeMNbj0XwYJoLclY1ktY/wDSbtgOWH9xCQcY/E16n8B9eb7bqHhnXfFh1HX0fzHsJJGd7ZVADLvIwxyRkKSBXkdn4g+FXgHwo/hjwzfavq2sy7Gvda0x1iaR1YMVWVhgRkjBCjGO+a1/h1428A6Z49uvFj+HNV02e93KZftgnhhLkF2CbVxkgE9cc4rx8ZgfbYacaFBxgtnZXfrd3t8h+2hRxKnVq69j6mVeBTtoznvVeyuo7u2huYJFkilUOjL0YHoas18PZrc+iTT1QYooooGFFFFACEVXv7O1vrZ7a8t47iCQbXjkXcrD0IqzRijVNNAcvrHgPwbrGmWul6j4Z0u5sbSTzLeB7ddkbeoHauc8XfCrSb5TP4ZW08Oak0qtJdQWwbzEwAVZeB0HBr0raM0nlrnOOfWuinjK9Jrlm/vMqlGnOPLKOh598MvAN14L1PVbj+3H1G2vyrBJbZEdXUYyWGM8V6Cv3RS7RRtGKzrVqlebqVHdhSpRpRUI7Aa8/wDjB4w8T+E7LTZvDnhmXXZLm68qdI43Yxrxj7vQnOATwMc16Aa8k/aJ8fa14D0HS5dFhtBcX1yYmubhC8cAC55Axyegycda0wdKVatGnFXb7jrT5IcxH+0vdeA4fAkEfjjS575rmTbYQWxxcrLjJKN/DgdTXgnwr+Cfhv4iyT3Gl+L9StLezlVbqwu7NDcxgjIxIp2sD6he1esaroGqfHj4ReHvEDTW+ka9bSySREoxt5sMUbAznYwUMD1H0rX+F/gv/hTXhDxF4o8R3w1C9kiE92LNDtWOMHCoD35PJ/pX0mHxf1HAypUqjVbmtbp/kcElKtWUre5YrfHUWHgP4JHQNEi+z20kkNjAobkxkAtn1JCtk+5r588Gut/4m0jTncbJbyFGYnAVdwLH8ga9X/aR8UW3jX4EaT4s0y3nt7b+11WVJsZVhvjPKkgjPcE15R+zkseqfGTw/Y3Ch4y0zOh5BAhkz9a+gyJ+yymtWn8V3d9djx8zwnt8VBdD7I0b4g+ENT8OTeILHXbeTTbdvLlmYMm1gAcbWAPQjHHNbHhbXtI8Raf/AGlo99Fd2zNtDpkYI6gg8g/hXyl8ZG0TQfE8ngvwxarY6RpzCWeFZGbzLhlByckk7U2gA9O1bfw6+IFx4C+Hctxa6cuoXOp6xJHbRyybIlEcSb2JHPXAwPr2r52rw43g44ik25TasvK3U7KWbt4v2ElolqfVBkXPWlBBPBzXJfDLxcvjTwbZeIFtHszPuV4GO7aykg4OBkccHArqF+Vx7g18vUg6cnCW6PdjKMleLPOv2hNC1bxF4ElsNLhjfa/mzbm2sFVW+6enXGa8V8EeA9Y1rTpdFuvDhsXkmiS+vhKoDKBnzEPRm7Z9q998VXl0s+qWVxeeTHLalbdMABtwx19c1j/DvxFa3umBoplWSP5ZUzzG46g+mPp0wRxxX0mAxmIw2ClGmrq54GKoUsTiVzOxJ4g8G250eKC3nkguIECw3QP72NguA+R17Z9fzry34efEOWG+1dtWZVmQiKVT081SVcj8q9a+IXi/TPC/hm51jUp0jWGMlFYgNK2DhQO/P6Z9a+Ofh5eXmq+IEcQS3M9xctMtunzM7s27n2ya9bIsFLGUKs8QvdXXzOXOF7JR9k9UfZ/h/wAQHSdItDqixWtl9je4knd8eWANxJ9sZrynxd+03ouoeG9ah8Ex3aavAoWynu7ceVLlsF1Gew5Ab8q6Dxf4H8S+KPhDrumPdW9tr15bpHFC8uFiQMshiZh0LKpHcDP1r5S07TZdJiitYpLOS9luRbCdJFljQ9yGGVP510cPZHlmPlUq13eUWtFs1vd+T2Oqpja9ChBJay2O++HHx4+JmkeLLT/hJLx9Z0q5lC3ULwLuQE/fQgDGB26V0+vaj4g+JOptPquqXMVoWP2fT7SdljjTtlV5cn+8ffGBXmfiHSb7SNXOi6nexXomtmlSVQFZcDJBx2+tWPgN4wfwtr+pWlxdCO0CiZQ+flOcHHoMAce1fUY/JsFKEsZhYRUklp0f/BPPq18XVvTnK1t7Hb6zYeM/C1lC2i+KNdiNlJ5ttbvdOY8/3drcEHpg+tfR3w6+I3hzxn5dpp1451RbVZ7q0aB1e3zwQxI29c9DzXhnjTVvFPiTRrS50zwtrDvqoH2GdbUOjAnG8kfcHf5scc81778NvA+heCdOe30q1C3E+1ru4dy8szgYyzHt1wOgr89z14eVCDaSqeVvxPRylYqNRqTvHz3Os5yK5X4q+I7jwn4HvtcsxbtPblCiTthXy6gr9SM4rqjWX4p0m21zQrzSbmOF47mF4x5sYdVJHDYPXBwfwr5ii4KonLa+p7tVScGobnlXwl+Olr4s8UyeGtXsU03UJnY2IjYukigZ2sT0f9K9lEmT2r5Y8B/A7xL4L+LmmeJtf1exudH0+RpI54dwllcxtjchztHXnJzR4V8e32s/FyTxNqGqTwaTpkNzeXWJD5UNsiEBcZxySPfPvX0OIyqjiqk54J+5GKfz7HlxxdShGFOqrybPUv2hfiY3gjRY7PTZo11a8UsjnB8mPoXx6k9M8Vw/hz4u6t4R+DDa94w1D7ZrOpXEjaLBcfLI0PAV2HXZu3EHv8oFeY3+q6X4t8YXPxF+Jmqpo2hTMW0nTJA0lxeRLxGPKUh/JzyzcbiSARVzRfGHwx1HVZdZ1G88S3viGQKsGq3GmW721iF6CC13Miqo4G4Ejk5yTXo0sspKhCjGm5yWs2k38vl1FKc/aSqSlZbW7f8ABNr4TeItf0PxBdfEf4i+IdSjjvrV49N0ZmZ7rUC2MOluOVQYwCQBznpXS6B8X/Hi+MZ9b8WWT6P4e8p/sXh+OwabUro4whCKpdeeSz7R6Cs/W2+J+nWI8U6X4q0zx14cu02TO2lxRSon91wmHAGcZVhj0FdB8OtJ8TeZo/izwXeX0mjXsvl6jo+o3rTx25BwzQvJltvGRg57Y6gY4mNKalWqKOunZK3S1rp+bXzRcK6jJQi2/wBfM9Z+GPijWvFfh9tW1nwrd+G2eUiC2upQ8jR9nYD7pPoea6ymhFZRkZ780+vkZtSk7KyPVCiig9PSkAUGmNuAPzD/AAryrxd8adM8O+MbjQLnSL2aO2ZVmuI2XIJGeE7jB9a6MLha2Kly0Y3ZhiMRSw8VKo7HqN7NDb27TTTRxRr955HCqPqTXyV+2jd/2hrmjR2Sof8AR2EVwJBsn3N0DZ28H3HWvo28utE8ceDTdWOozTWEyeak1lJskBXkgHqD2xjI714h8YPDs3xc+GeieK9EuI/DEejTzGePXQ0asgwu9sKecgdQcniva4brxwGYRrVVs7P1a7HPi4fWKXus5T4f/Epo9Lh0zVVl07UYYtskU6FNwA+8ueD9PyFct8TG1DX0bxZcW0sNjYpttDINpkYkFpDk8DoFHViRxivavhZY2Nj/AGNKb5PFAEpg8yy09II7aUYB3BgCFAJbccZ4xxmuv1b4a+FvEms30eueF7K50+F98O65ZkLeoQH5O+V6V9DU4hoYTFSnTp2l/WljyKWVycueUtO3YwPCvibRD8LvBmva5qlxpUs8sdlGHBlyykqUXjjJGd3XtWH+0vpeqWPia08WW1vJe2jWggmt7dt8iKhJLiMcso3hiyg4Gc44NdldaxHpvhbw3peueFtEsLpbxYbjTvPR47CMb/LmBxhc7QQccZrQ8IaO2peJdL1ie4muhp+mupkkuPOPmyvu+/3+QD8CK+coYuWGr/Worq9O9z1KsITj7B6o8G8EaPPb63bfE6682y8PeHybu4llB82ZQpCxRAgbss2M5xz+Feu/C3456X4w8UHQbnQbjR7m5Rnsy04lWYLyUOANrbQTit+++Gli+leL7XWPEN/c2OvMZGE0mEsAORsz0wcenAFeY/BfwR4Y0P4m3Cx+PLLxH4j0m1drGwjhMIXemA5ckhztbGF4XNdtXE4bMqdWrWT5opKNr2Xq/wDMyp0Z4Vxp017p4745XT/C/wAUPEGhW6TwLFqUkonfDyZkw/A9Pmxkc+9UNXuJNWng0yOLz7u5dYrVozne7nCj3BP4ivovxh8PfD/jDwrF4n+MMdl4T8RIHjnvLC6WMGMHKhtxZW/HJx6VN4a+Cfh7wBav4w8PtdeJNXtEM1iNQmXylyBllCADOM4J4Fe9h+KKNLCxTT9olbyb9Tgr5RGeI9s3tqegfBrwHpPw98LwaTZRR/bpFWS/uMjfPJ3bP90HgCu9r5tT4yaDB8QLp31KUXUIQyMLRJMW+cm3QqwVjkg+YM8Cve/D+v6Z4gtBeaPqFveQbtrGJg21sZw3ofavhcfhsTCXtqyb5up7mHrU5e5E16Kbk0tecdQtFITQKAFopBnNLQAUUUUAFFFFAGN4l8Q6b4d05tQ1a8jgt94RPlLNI5OAiKuWdj2UAk1zLfELUkjN0/w98Viw27hMIoDJj+8YvN3ge2M+1c18X7jUk1PXtWs7+zsp/D+lwtYS3YzFBLcOQ8uDwXCLtXI4LV5N8KPHvjV/iYbs22uaob6+isL23uJGaJ4yebmNFARCoBzgbfm617mDyapiMNOvG1o/5XOaeIUZqD6nq/iPxLpvxS8KXmh6DrD6NcpNG5uLuE+SSJSohkBKkM/9w4YZFYPwp+C8fhP4gmTVE0uTT7Rzd6WqTs00lwNoMpU/dVQcYyeSKu/FvSYrf4i2N/aaXpk32jaJo3vCnmXgVjbSvEuCACpBcnBBweKyfFniTX7jwv4d8d6fqunatr3he6Z9ZtrCQPGLa4DAo23jhVXp0Kk9RmumhVrww/scPPlhU3Xn6+djCbg5Nz3Rr/s53Lad428f+Hrt/wDTDrEl4Fb7xVjg8fTH5irHxl+OFx4K8UL4b0XQ4tVvIYVnvHllKIisThBjndgZz05FVdQ01PF+tab8VfhjqVn/AGzbBVv9PuJNqXUePmifGdkmOhxjgemazPiX4K8P/EP4uJpiXWt6D4gXS45byZLeOSCSMHhSSeHGcbvunpzgU6ccJUxiqYqL5be8lumlb7vMjnq+xtTetz2H4e+MrHxj4JtPFNr/AKLbzxM0kcrAeSy8OCenBB5rgfit+0D4V8J6JBcaBNb+JL65LiKO1mzFHtOC0jjoAeMd64X4neItL8OeHrj4DeEbS/F0ltCkt6WADq53SAnO7cwI5H94815x4Y0Twx4U1PQ7PUNCu/Ed5eXKAafakLhd20F+Dnv8o6gV04HIqE4yxNa/Je8Y9Wv0MMRmTpzjQjrJ7n1d4G+Ium634J8Pa/rUtroVxraD7PaXM6qzueNqbsFh9B3FdvEdwyeTgV8FfFTxFr/j3W459QsbfTG0G6a1s1tyUSOMuCp5yAygD5gRx2Ffb3g3xBo/iTRxqGiapbalArmGSa3fcvmLww+teZm2TzwMYVXpzX06Ltr6HfhsXGvKUU9jZCqpJGBR5i560h5ds9hxUe7kKeh9q8M6ycHPQ5qNiztsXgDqaEG1yue2aePagAUAKABgUGiuZ+IvjLS/A3ha48Qaw0pghIRI4ly8rscKij1P9KqEJVJKEFdsUpKKuyfxZ4s0HwrYi817VbWwjclYxK3zSt3CqOWP0zXMat4/vm8IXPiTSdNSKxijMqzXxI3qCOQi8+3JHavNPAs3gD4x/FKbxHqemarBren2SiHSb+YNalQfllUDqeRlTkd8ZrpPGui+LYfC934tbQY9W8TW0D2drpVsVa2kiYsu5lPJAWRiUBG7C5GRx6rwVPDzVOqnz6Xv/X4nBOdSrrTenkdH4S8Za3dabFqerXOluryvG1jDaSR3CMhwyg73DkHuPlPqKk0v4g6prGs3dlp2j2dvFYsftB1C98uXAPJCqpXA6E7jg8GuK+H/AMNvFWjaJCmpTRrfapbsb+7t5QrafyGWOJRgdc7sY6kDHU838PLHUfEHjifXPE0Z8K6Ybk2un2OoSGG51edDu3MGI3Zb522jBOMZOWroeEwsnUcZXS2/4b+u7MFVxdl7ux674o+Jkej2vmWug6jqTh1jZoRtiLscBVcjLn2VScc11nhbVpNZ0mDUHt0hSaJJYykvmI6sMgg4U9DyCoriR4SvL+wvda8T2aXl69i0f9kRzD7KzJkptLfdJIHPQZzXh+m/HTxLpvia0F3Jb2lhpVon27Q7CzXyTFjpHIxJDqrJ0IUgcVGHyiWOhJYZXcd/+AdMcRKm/wB7omfXooqrpd2t7Zw3UYISaFJVz1wwyOKtV4bVnY7gooooAKKKKACiiigAooooAKKKKACiiigAooooAKKKbIxAAHU0AJIcKe9cF8YfBFv420FLUXAt9StmMlpMRwjEYKn1BH9DXcthsqZG9M4GM03c5YKVXd3+la0a06FRVIOzRMoxkrM+A/HfhXxV4B1o3l7o9zHAzfOQheJxkcq4ByOOO49q6v4H+EZvHOvPcR6TfW2hgM9/csDEjDBxHGSSCSeu3oM9K+zzErl+mxm5BGRXz18ZvjF4h8L/ABs0XwxpiQR6LG8KagrRbnmMpwQD/DtUqQR1zX2dHP8AGZlTdCjBKdnd36I8yeDoU2pyNuf4jab4N+LOjfCvRtEt7bS1snmvLkyEGMiJ5gy5+8MJlmb1rivhPY/EjTdGstY0zRItStfGOry6hqv2pA+22Zv3e/cw2goWYHB42in+KtHutV+NnjfxBZ6IurRWVnFosUcs3lQedJEvmPLJkbY1jBDY5O/aOtb/AMPPDXiLXfEcOoX3xYs9QmtpFkez0mQ+VEoPEaoMKF/h6HivPcKdOleLWsU5Xu9dX023Lq1Jxsmt/QyNK8feMdL+PY8I6fY2tjo39qfZhpEGnrGBb55uNwAOSvz56HGK5/xDbeER8SfEFxC84ub+8ktfK1dFitlZ3CysZVO/IwDHuAAP4CvXf2h/iHqvgG20eTQ7Gwa81B5I2uryMmOJECnbwQSWLcc/wnivKvilod54u+F9l8V9N0/7LPPAW1e0izscKxQzp3IIGT7EelduXcsnTrTjyRmuVNPdrq1vqcWLVSN4U9WndryPLtah1X4WfGyzt5mLvp99FLDJn5bi2Y9c+hUkEfUVqfFczaJ4j1f4U/Dz7ddwXmovdaituh8y6lflYAF/5Zxgjvz1PApkVvcfETwHoupTSA3HhTUVs9SumP3dNYGVJWJPOwq6DucisvxX8Rptb8V6s3gyybQLDUrhpJTbbvtd3k8NLIMsFOP9WuF9cmvooxq4jERbipSgmm/s3T0b/NFw5KVHRabnWeFvgP4oj06XUPEF9p+kmGIytao/2m7b5d2NiHGe2N2a6HTtD8BaN4n8P6LrsniS+l1VLeR1FslskHnNtRJhuLnJODtPHc1xng/wH4q1BoJYfDd6xlOY5ZU8vceoIZup96+n/hZ4BktNNsb3xtZ2WpazZSFrGeZRNNaxnonmHk4OSPSvPzrMquGh72JUk9LRsunz/M4MLShi61pUrLuz0iyt4bS3ht7dBHDGipGo6ADoKtU3jPTvTq/ONb3PqlokkFFFFAwooooAKKKKACiiigAooooATvWdr9lp19pc0eqafBf2yqZGgmhWVW28/dYEE+laWKqavdxabpV5qEoYx20DzOFGTtVSTgdzxTjfmViZL3Xc+V/Fvxm8XTgweH5rbQLCEmOKGGFWdVGQAS4wuMdhx71wsvxz+JemOwk1+LUrdwVe3vbSN1kXGCpKgEgj3r2j4cfEnTfiRruo6dJ4H0m01CWylu9OnmVJxLtOAJTs+U8qep7jtzV0DxH4V8M+GJ7X4xaf4Yl1rzn221tp8M0vl9gyxggHOce2K++p4ihQXsZ4NNq2m7d+u36nztOjWjJ1JVrrp0Rzdn8VPD/xg+G+pfDfUdNt/D2vTwZ05ITm1nmX5lWM4+ViR91uueCa8i/ZsvH0r49eGlulML/a5bWRWGNrtE6YP/AuPeuu8d+IP2fNVn36f4U8TaHdAho7vS1WMKwOQwjZiAQfQD60msx+BvGfjfRPFHw/8VW9l4ijureS7s9XU2v2mVGX98jHK7zglhnBx+fXQ5MPRq0lSlGnUT3Wifqr6HorlqNSTTsc58WNRkX4r+KlkLGQarMvPoDgfoBX0J8P7DwrD+zRYal4u0+3vbNTJebHyGMjOwTYwIKsc7eOxIrwb9q3RLjw98Y7+7UZtdYRL6Bx0bgK4B+oB/4FXYeMdfaL9mj4a2cT/u7jzDLg94Vxj/vps/hXRjKax2CwdOm/iaWnkvzPM9h9VlVrJa6nsvwE8cNrlxdeHYNCsNKsbC3VrOG1OFRM42H3z6V6+mTz6dBmvnb9jiI3cviLVj0TybcH3OWP9K+jNpKYzzXwmf0KeHx9SlTWiPUyqpVqYWMqm7OF8bm21GS707WYxbwoP9GlUEO3HUN0/Cvl3xtY3ml61JceHdY1NZ/4pLeQqxx03MuBx79K+yPENrPeabNbwrEJyBs8xQVPPI59RxXmHxL0/T9P0I33iKax8P6WhWOWSCMPJIzHAVVUZZjyP8ea9HIcyhhmozV0+h5ea4KpOp7SD1R8oWml654o8X6Xa65fX+qRS30MTJLMxBUuocA544zz7V698FdE+F998SU0vSL/AMRSmKRpLH7XHEkV15Zz8rp8xAxnkLmvRPD3iH4E6XewX9rqlhBdada4WWZmXjH+1gNJyeOtcz8GNW+BSeP73VPDOpaml7HBNNbx34dIIohlpDEGUE8Z4JJAr2sdmNbFUqjpUpwio9Fpfz8i8NhZWi6zTfqdJa+AdHv5viVJ4V8ZC/1jWLWa1lgWRcWsjhiquVJLHcSATjAyBXzB4H8Pa5qWvS+C77Rr6O9hLtLGUZWtygJJz26YGMg19BeDvHvwt0+y8aap8M5pZfEk1pPdpbXSOPOKK7ARBvvKCWYjrg/SuG+CXxJ8Y/8ACztHW98SXOsW2qOw1CCcqUjQKWMgx9wLgEjgDPStsnxGPy+libQ6J+9o7pdP0N8XTo1OSEu+66HlTa1b6TdG4s5ri8v8+WjXA8w4B+5tIweRgjH4V9v+F/h54Hn8KacLnwTocRuEivZrdrJCEnKgnqM5BzXh3xK8X/DDQfFN3q3g/wACaVqeuRsZv7Um5tS6n5iqbsM+SBuAHJyCcVm+Afj3491j4u6Tp+oXluNFub1Y7mG3stwUOuAgbrgNjnr36cUZ5UxecYeFajTdOMU223v6JfgLAwoUJSTnzNn19DDHGixpGERAFVVGAB6VKFA6U0E7hnnqfpT+1fm2rdz3dL6Aahun8uMydNoJqRyccHvXL+I/Fmi2epTeHbjUEXU5LSSdYe+wKT17HAJ+gNXSpSqSUYozrVFCGrsfPOr/ABi1q70Lxne3l8ptBZH7FAI1/dO8gjRVIwSSGPXPSuI8JfbLDwadD0TwLe+L9fvLiK41BvKkNla7P9TBJsx5xBJdkLBdxGScYGF4Kkv7rRrSbR9Mk1rWri9E9tYeVmGNYhxPM3QIHY4XjJXrgV3Y+Evx21AjVtT8SS2DD94vk6t5UcOechIiEGOvA5x3r9Gr0sNhoypRkop20btdpeWrVzxsPSklF1btpsiTxd8adN1RLzWtFihOEUW1x4fSNGQdEyF3ADnADHFet+NtG+FOpeHbDU/Fw0rwprN1bpNuRkhuEdlBIZer49wfrVeTWvFt3ocPjHwX4qHiGKTTU0uK08gRxm9A+e6kLAbFHLknHYYwa5/S/A3grRNA/wCEq8T/ANo/ErW7xmLjS0e5RpBjcBt7D+8xA56V408VCo41Ir2co/ybv1vovmX7Gbup+8n0Z3vwrh0PR/h5raeBfEln4qu1SW4jSGRSPN2HYhRW4yQByRn2qD9m/wAQeOtcsNXTxlZypBA8a2kstiLU7iG8yMKAAVUgc4zz1Ncd4d+JOgeFdQGoSfBW68NIuYzdRWyJKFPUNgDI9Rk17x4R8SaL4s0WHWdDvI7u0kJGR95WHVWHVSO4NeZmCrUoVHUhfnafM7Nr7tNTqw/sr8sOmljeT7o+lLQOgorwz0ApG6UtI+dpx1oAoa9enTdFvdQFvJcG2geXyo/vPtGdo9zivj/xLrOo/EbQ9S8bJosdjLp7RxXyWkhlSSNhlSNwX94n3W6+tfSnxum1yH4fX82gXctvdRFGYxAbzGGG8L77cn14r578KeOrG81vSNL8eH7fpMd35kM4fy/Jkddv73bgSRnPOQT3zX13DtCpToyxdKN3F/NLrps7+p87m1alVqxw1Rb9Sl+zX8QJvD/xGg0Secf2ZrUvkOpf5UuD9xh9TwfXd3Ir1my+KWneOfEniPwFfabLpFlHDOq34u1DARsFZmBXEXJBBO7jrXzR448KX3hP4zz6HYysIbS7iurScnrAXDR/j1HpkE13/iez1rxr8Qbnwb4R1ZtTurG6eW/u5LZI/PcnOJpEHKJkqoOe/evWzTCYOviI4lWXNFO+3K+/r0NcIqtGkob2Op8N+JPh/wCB9UttO8LanrdzbQ3bvO9ukaRSrghI3LEEqu5sHHqe+R0Hwv8ABuoeEta1HxF/bFxeWXiOKRLOKOJ/NJcNIJbgnhWUDaCOOaoReCZvD1tqdnbeH5NW1i2tI7n7XJEDZs7MA6xoeXdRkjd1x+FdD4ej+IfiPw7oR1O0t4ZBdzIJbiExTRQ5ws20YCnbnAxyccc14uMqU2nKnO6fxOVru2q0LoxruTc/kN+Hmm3l3b6fo99Y3Et1a6fFN51/J5iumGC7v4iSX6FucHBr1jwloNnoGlJZWcaqu4yOQu3c56nHb6Vb0vTbKyEj29uiPMV8xxyXwMDJ9AOlXGGxRtUECvnsTiXW0jpE9GjQUNZbnF/GzT/7S+F+vWKafd6jvtv+PW1bbLLhgcD8ulfLPgrTfEcPjiG0bW/7DlTbqNvIYJIfsVig3yCTCjarIFXa3BPWvtsbJBnrWX4h00alpF7Yr5SPdQPDveISAZGBlT1HqK9LLM5+p0amHlFWn17fgFbDOpJTT1R5V4sufCfxllHhrSddmtLvTh9sgn+yNsmDLgFH4yAcZ2sCeR0roPEuhtpHwafw/wCH9UWNrWFYTIzZ8zB+dPmztLc/TPFcd8NvgndeF/HA1rVtQtriKFPOtpI5XVvtTIUchCMKm3oMnmr2ta7ZWw0zRivkyC/WK6UtjLANjPr82Oa7JwhKpClhZuVONnZ236nBXruMHzqzeh4doHhOGa3uLa90u7OvqslhFCqMyysfmUBsYJHTPSvcfhVHeeAvC8Fnq8UkMt/saa4cqWt5WGFDhQAAOmfzr0rQ/KFomAMgdD647elch8cb2y07wBq93cMiIsBSPPdz90Y9c7fzrbE5pPHzWFlGybOShgPq0XX5rux1/hnU5TJd2d5eLP8AZyD5zbV4PY4GOCP1q/4i17S9A0G51zVr6G10+2TzJJ2Pygf1rwn4UeJ430S6m1eTzprwKEizzhRj9Sa9E8caXLqnwnu9G0+HT7/UPLUQ29zIAjSghgucj5vSvLxuWKhiYwqaRv8Ah3OvAZg69O63H+Evi14c8S+MJ/DVil8kiRebb3U0GyC7XgHymJ5I3Dg89a9AiYtkk5+lfI/gn4V65Z+P1i8Sx6xZ6fbTRa1PeylRDbGP5hEr5IY5JDFegFe9/BXxhc+ONO1vXsMNMbVZINNyuC0EaqN34tk/jVZ1l2Gw81LBz5oq1/U7sNWnP49z0IUUCivER1BRRRQAUUVG74zkgelANnJ+MvDK6rcSXiW9rdCeA2d7Z3XEV5ATkKW52sG6HHt71ieG/h7oOneJx4is/D7aZcLbC3Blu96RRgAERxqxUFgBls54rsodasZtbl0mEu1wkQldlUlcZxtLf3vbrWJ8UvFth4R8Nrealb3lxBdXC2ey2AMnzhiW564VWbHtXZQqYhfuoNrm6HPPkfv32PMPiJO1944l1O78Jw3dpE6vZ6laykveQRwSO8QAJBzzyACM0fs5XG/wf4nk0fwsrKhjMMMl75v2klCTBvKhRtBUYx1YknJrA09F8CeEI9e8E3Umvxx2hv7YzW5WKDzXEIJjXkbQrFsYyea7P4J/EGSXQNS1Lxlqmi6bZG9EWnyBVtY3OxfM2gn5vmP3u53V7deE1g5KkuZJpLV3ut/d6HDT5ZVVzbs4XS4/hDqXiJtW0Dxl4g+HOuQyFbqxL/ZzE4PKMkishH+yCV9q7XxZ470HVJPDuieHfii0usRXkbziwszcS36jIKMsQCqO5zha5DxbpHizxP4/u9Y1DwZ4W1/w8ZD9nmtH2zSwDoTPG4O7/ZYYrW8c6Bo9l8MrHVPhlpE+nT3V35c/2RT5jHDKY53yXCB+CAecDtmtp0aNWVNSk3J2V7ppeul/vFGvyylFWsunU5r4s6rpVr8XvEOqQW1xDe2KWxPmqAs2FAJQ55G0jHHUVs/AnXdH0/wymv3hhSZBPNeXbcssMZVAgJ7s7Y+imsz4W+F9L1jwVJY+L9UsdMSY/ZdLyxEwxnzUzIcvGHyU545wRkivOdR+FHimObVY/Dl9e6j4Zs9WkspD0YyRAFmZAfu7nYDnHGeteyvqtWj9QnUs4tK/RpeZ5f1bkrzxO+mhteIfsesaJq93ZQiKzkunnmkYDDM33UHqR1J7ZFfQf7MPhRPB/wAKrO382Ka41CZ72UxOGVS/AUMODtAAPvmvCvBvgWbx0W8K2Ml/Y21nGDeXlxAwjGTgrEANpbr1Pb2r6r8DeHdO8J+F7Dw9pKslnYwiKLPJIySSfckkn6153E+PpeyjhKcr63+VrLU2yDDTg51J9TcO4Nn5Tkc5OKYFYNnCY/3v/rVIPxpQK+KPpRq5LFjjp2NO7UjhivynBqMSEkgnDDqKTa6gZkniDS08Sjw2b6P+1GtTdrb/AMXlBgu4+2TXM/FHwpp/xO8C3Gj2+qpEVuFktrqHEgjuIyQM4PI5II9+ua4/4veJPB0njaw0seJdK0jXrKQNeXc7So0MGN4j3R4UsTt+RmHBNdd8PvEnhubwXIuj6vp+rjT43aUafJu55bAB5598+5Nd8aNSgo16aal6HLzqcnTlazOA+D3w4f4fya/4tvtYsvEOq2llJCltYD5YwoLFSTyWbbjkDHPWp/hp4y1b40eD/E2i6kq6EyJEseoae7EIGyfLO7B3Ltw2DjDdq6TwdqugeG7e/wBR1i+tNHt7QR2oae4TYA3zBSwCgsMEEYz3OawZPEVp8SfAHjHQfD2jxC4jl/0e3hnFv9tgLBklyMY3BWDA9cYJ5r0ZVauJnOpWV5Xj7/8AKZNQopQi++nc63U/EV1oHgKOLwjBJ41vtLkh0+eNLoNMrAYZpCoYhgBkgjPOT0rx74sfDvxjqXxFuNa0/SLmOyvbuL54ilwzO0agSElgYhEwPoB1Gc1tfALwr4o8G61rOp+Ip5rK2iRo2ikhWGPUJG+ZCp7lB8u7HJJ5OK79Bqniee2v9QDWZgRsQxXDbBk9Tjqcd+epx1rppTeWYqf1eUZR2cu9128jHEVkkov4uxQktNE/tmy8RX3ja+1OLT9POl3lnCTJFdOy4eRlTJyec8de/FYeh/DLwFb+LNF/snXtRQWQFw1pMoY3Sg7o0eVlB2oP4Mk4610uj6p4evX0pdKtLy+gvrma2edIdi2jRqdxlDYKKSpAODnr0p8Uvh3WrSUwsIA95JYxfaV8r7U68nyg330I5BGciuWliHTvGnOUb6dNjOUq61cE0j0q0aNkBjOVxxg8Y9qnrzjwhqU2i6xBodxdRRWMgEFlAsByJOT94dsD9K9ERieteNXoujPl3PRw1dV4cyQ+ikFLWVzoCiiigAooooAKKKKACiiigAooooAKKYj7s9QR60hdicIufU0ADud21evfPQUwbnYHcrYzkjtSAllbjOG5HtTiRklVKgDnjrQAjBinlkcd29qAFbc5HU8fhTo4k2jK9uRT5FyuBxQBwPxQ+KHh34eyafDrIuZHvGOBAu4xRjrI3tXgv7Qumwap+0F4Ne1kR4dXFnKkg6ELIfmz9AK3f2y9LkS+0jWWXdDJC9tnHAYHOD9Qx/Kuf8M3VnHp3w78fa8Gk0zw34e1D7SxGQ8kc4hijz/ebIxX2WW4SOFwtPGUXdyUov1s7HjOtKtWlTmrWsaOteHvFXxZ1y/bRJofDfgBL+WRJ7mQr/ac5Y75iOrjI4zxwKs/ET4f3Xwv+Gl14h8Na1d3eoOY7aS6hUIILd2/eMu3P03dhXnlhq3jv4s6+ZLTT7qWzhYJBY23yWtnGPupnhcgdetfU/wp8MX3hnwF/ZPiGaK5Z3eSSOQ744kYD93zwQME+nNaY2dXLaUIymt1emu3m+5lFU8ViJXha32jwL9mq71PxNrus6BeSN4l0MWH2oLqn+kxQXQYCMhnzjOW4z0FepaNrHj3SPhHf3Pjaw0K2ukuFhSC6dbeAWrYV1OMgADcF7kVzuv/ABKn8A+LLq003w/o39gySbofsAVfPj7uHXhmByCD0NbPxV8VfDzxt8JbTUNU1q7tbO4u0MH2WHzZo7hASUMffAzkHjHNcuOp1K1eNX2PLTm1a2rX/BLwlaHLKnGV5R79Twm68JWHhfwl43tNY8QNp3h/UdZtI7N4E82XU7aPfKBCBweHi+Y8DBz6Ung3x/pehW0lj4V8HaPYQTRtHLc3rNPeTKwwxaQY2kjsvFdP4n+Gvh7y7LxN4u8UP/wg9jaxW3hyztZN1zfR7d7deELszE46YAOBVXSfGmj6ThvC/gXQbC2T7v2qMzzSY6FmPc17+FccTTm1B1H16R0VtfPTXexzZjifYqMOblb+86nwZ4KuviVqOhaxbzTaFbeHFhtlXLyK6K+8NExPDnkNnjGK+ogBnoKx/CVxJe+GtNvJ7EWMs1skj2wGBGxGSuPqf0rawK+CzDFPEVbctktl2+Z7ODounTV5Xb6ielLRRXCdYUUUUAFFFFABRRRQAUUUUAFFFFABTZVV42VlDKQQQRkEU6kf7h+lAHzb8XW0D4e382jeAtKttI1XVIPMv7uDO+OEtwiEk7ckHpjt7V8/6nanzmyWeRjk5yWY+vck19R/tDaJ4Es/I8WeKNQ1GylbFqkVkoZ7hhkhQp7gZ59K4/QNA0rxdp2k6l8Hb0WFzp98Bqx1FCLkA4Kk5yCuA3yjrnrX6LlGb0cHglUUG5PeTWl+1+x8ji8vxNbGO8rR7Hjei/B34geJgJNN8PzQW78ie7IgT65PJFN1n4Mf2LmPxD8RPB2nzgHMJuHlce2FBr1/42/ErV9avbvQtDvJLbS4HMU00LbXumHXnsnUAd8GvA7vTZrm5+z2ltLc3L9EiQu5/IE172Dq5njKftqtRU4vZWTf3siGOo05+yopya6notro/h3xN8NJfCOtfFTw7qOtadP5nh+YyOpjXbh4HdwMoxxj0xVDxF4d8SW37M9g2qabPbN4c8QSxjd8yvbzqG8xSOGQOV5HasHT/gX8TtajFxD4Xe2gbkNeypCMevqK674f+EvG/hO9bw7rniTwtN4Y1EfZtV02fX42XyW4ZlH8Dr1GMcivOqOjhkvYYhT5Zc3Lpdd7W7ntL301Nbnd/sZ+JtF0jwBrlxrWpWtgkmrJGHmkCh2ZPlA96+n4m3Ju6g9/Wvj/AMLfC3SvCmkeMZfF0ket+DrJU1HT7/T7xS0sgJTym25wxUqD25zXofwh+PF34j8XWXhfWPD8WmRXylbCaCYvgqpIRwe5Axkdwa+UznBvG4itisKnKK1f3I6aVaNLlpSfoe+vGjcMM+lfOXx28Orovj7TtUvdQvLjStUnaRIJHd47S4VACyjOBvA4GODuI619FRMW654rH8X6no2iaFdaxrvl/YrRfNkZ4t+PTA9fSvGy3FTwleNSKu+3qa4zDxr03Ceh8p/G7T/C994YsbfT9agS5kcSpEw/1gGcgY5//VXmVjai2a4/s7S7q8+zDbczxNjZlcMB6nqK6n426BBH4ys/HXg+zvLrwvrUfmRPFEziCYHEkZGMpzk46cms5J/EXh039rZ/Z7dNTQTSxXPyyQl+eQeeRyB71+z5PXX1GCpz5nLVp776p27HydahCjWUJtqCWjXcyvCGn2Fr4/8ADusprVvo9jHexXD3k7bRGinLL9SAVx05r3P9om58JeD9NtLXwfp1hp994gVprm4tIR++teCQrdF3cdMcV89eIdM1CTSLCz0zT7y/SVmiikhhZ1lkyQQNoPOT0PavVv2hvAXiLQ/hJ4BvXtpriXS7IWd+qKXaFm+Zc46gcoa8/PqdCpj8LOpV3bTXp1l+R34GNSeGlG3ozzhpY54xb25TzXBZGx8saZ+8w9PQV1H7P/h1r34vaCsHnqttcG6kliO7hFPLezE4/GvNvCR1HUtSj0/Tbea7u55FQpEpLMxOADxwPrX2v+zv8Np/BWkzanrKhdav0CTRrgrAgJIUeuep/KuTiHNKWFwkle85Jqxjl+BqKvtodP4t+J3gzwreLZ6rrUUU/m+RJGql2ibaGy4H3Vww59xXReHNf0nxHpMeq6HqUF/ZSA7JYWDAkdR9a8U/aV+GGsa88/ibw7bLeXRhigksYogJJfnI37uM4BH4CuF+GcXxG+FHwd8a3uoaTc6dcXUgl0+OUBjEwISWTAyBgHcPXaTXwH9nYWthYTpVP3jaTR7lPEVlVkqkfdXU9R+P2pfFSz8RaHH4HjvDYMCZTawCTfLuGFkJHyptyciuB+OJ1Kw+M1kTcQ21xqGiSTGWRsRxslrMrkk/wjBOPTNVf2cPiF4qn+JK6TqniS51nS7uzlnu2uZA32ZkG7zA38IJwPQ7q9L8eWuhav4z0T4gX6Q33hnTNAvpJ5doaOUFk2qAcZyN4A7njvXprnynE+xnFaRauuvMtEYWp4uHMm9769LHiWifCvxj4s8LxX0uoQ+CfBVnaoIhOWiluYY1/wCPiZRyS3LDccDPAzzXdax8UT8P/AekeFfh+W8XyW9qqyaneOWibcMgDu3B+7ngYra8a/ELSPHvwK1nUobea3s4blYrqHqfL3fJnHYgDPpyK8n+HFz4k8Uzxw+G9DVrSzj8pJWh/cQDucn5Sx9etehhaLx0HVxllGDty7Lbq97nDj8dUoNRw8b+Z1viP42eE7f4dN4SuvCmpacL+y8q+fTY0ijhkcfOUUkFhn9OK9K/Z18FW/hzwPcX2ma9HeNrgjuo5EttkcQ8sbP3eeDjBPvx2rxTXtPRvFNp4X8U+Gbu0ur99kepBTLED2Yjpt9TnitXwP8ACz4teFfiXpeoeHNShbQ3nVp7mG+32zwZ+ZWjPXI4GOhrPMMHhI4V06FXkb1s3dS9GbYCvXrSTrRv59j0TXvHHxD8Cak0Hj/Q9N1zw3O5Qahp0JQqpP8AHExI+ozz2rs/ht4Y8M6bfXHirwZMsGk65AkstnAf9HeQH5ZUH8BxuVh3OOmK5H4m/GzwJput33g3VdMvtStYz5GoTxRgxQk/w89SAc8dKv8A7Nen3eh6X4j8NyTm702x1PzNLuOdsttPEsqY/wC+jn3JrwcRSnTwSlKDg390l3t3R6NObdd2ldHsI6CikX7ox0xS14Z3BSP900jttHNJuDof5UrgeAftQ2v9s6xoOl2/i610qaFXaS3nmkiX58bZcp3G1uD614Z8RPC81vPHqFnb3Npo12HSOS8jCHdGNr8dCG+8MdjXt/xi8D+LNX8Nz+I9RmsbjVLGSVW+yoVR7LJKcd3TJP0Jryq6v5PFvwL1fw1LI1zPosY1OxIJZgFbEkefTDZ+lfoWR4hYfDU50pXinaa7X6nzmIpzr4uUasfQ3v7Fk8VeHfBvizUruI2dlatYazqGRhI7eXdGSe5ZWIA9cVzE/j7WLbWdRh8JWv8Awiug3F3JdXc28Pd3bEnl3I+X2UdB3pdN09LH9nbRLbXtcGi6Te3d3eS2/ll7qb59kRSPuOHIzx0qv4T8WeCNGaOPT/ATa0ygE3Ot3pkkYjHIRflXPXGDXVhsM5TnaDqKLaS6b93odmIqxo00pSsYNnrep3+oz3f9sapJ5spYMt5KePwPqK+iv2c9f8ZXurTaXfm9vtIW3LC4ulbMb5AChm5YEE8HPSue0bxhJ4gudSHh23i0bWJ9Ja30vTVt4jaNcAlvMVtuQ+OBnivWP2f4vG6+DZl8dif7X9qf7MLkr5whwPv7eOuce2K87PMbfDOlOhGElZb6/LQ8zL8N7Wuq0aja/A9Fj+7+NPHSkAA7UtfCWPqiNlIbcnB9PWkBVyeOe9S0x0DHPQ+opgc/4vsWnt4LmPyybV9/lucKw/lmvnD46TQX129yttdWN3gEsEI3Y6H0z719PazYx6pYvZzOU3fMrKe46H/61cT4v8D69r1uLQ6rZpEBjc0RLY+le/kePpYWopVdTwc4wVXEL92j538P/tCeIfDtqtjrGjx6oYsBLlWMbsP9oev0rj/iF8SvE3xE1OGG+tjp+nW7K8dmoJOSAQznucYx/wDXr2zUf2cZLzxHCh1JG0ohTcTSNmZ/76qo4XPTP9a6nxR4E0LXfidYaLceCbiKwXSw39tW03lgFRtWJgODgAD15FfTSzfJsPWVShT5na78mc8KGLq0HGpo9jz/AOD1tJo8bavd6TdyG3iaRrm6jKQwoBksc9sZOea9U1Dw/wCGvFPgzT/Ech1DV4ra7GpWyaSSWmkXK7AP4sEEdulO+L6614R8H6fqPhrTxqmkaYjW2q6PIN4ubNl2sQeu5MZ+hauftNaXxT4ZsJPg/wCNdO8ONBCF/se7gRo8dcYJyDnPIyK+fxuLq5hP28Vy67728mdeBwNPBR5W9WVddg+KnxUmfSbnQ5fBvhl3/fG7YG4lXryo9fQcepr1j4fQeHdI03/hEvD08TpoyJFOiHcUZhn5iP4jySPevK5PCHx01+P+z/EHjGw02zcYlksRhmU9e1erfDfwdpPgjw3HoukrIyhjJNPKd0s8h+87nuTXFmMoqhGlzxdukdvVvudmFXvuVn8zplpaQUteMlY7wooopgIa4P426jp2neCLqbUb6e02MssP2d9ssjodwVSe/Fdbrt8dN06a72mQpjanTJPArzj4rWtr4v0q28P3tsYr2UGQuj/NACNuVI7tn8ga7cvpKdeDn8N9TixtZxpuMXqeEaH8WtctfFN3e3ejW0trFNFdwlC8e8ucGViv3iQTkdM5NexeMNYu/iNpnhm20jRrG70u+vnOpW9/JsljWNl+aMggj+M7lzwAMYJrlLT4SeKLzw9HoV42mQxGIK96mXYqrcJt6nqee2a7S2sdL8N32m6Td28SWWx7eyuAMSWzFSWjB/uuFP4g+tfSY94ObjLDL31fb8Dx8JUxFpe1VolFvHHg/wCH1wbGfT5YbfUpFitoki/dRWabkDc8MP8AWOV5O05rA+Pfw/8AAc+uWXjrxN4wGk6Y1vHbWtkLcPHgZI8pR0BzkgCu8HhLwf4ptLG+1yNXmspvs9rL5u0siMGVeeCOgPqOK8u8e6l488bfEe58P3Hw+sJNG0i+kjsTd2btvA4EokBAAI7DsRXNgUniIzoycZRvzNtfhfqd9apF0G5LToh+p3Xhnwl4Uj8X/Di/N/bWWG1GNGI3xHr5iehHG7HBIq6IfBel+GNI0PxlrV8DqfiE6ppS2LMWWKVv3HmEdAVIz7nPaoPETxRXWmaTaeHbWw1W3uooNR0+H50u7KZhHKQerAB+QeQDntVvwTrOk/8ACaaF4S1Pwa+pSXNy8ov3TctmyD9zGOMkRoiKT03AmunE3nDmld2u29L+V3scGCai04pJ7WNz49eHfBfxJv7Lw+/jCHRfEFjIyL/ESh+9GQSBk8EHrxXO6LrXibwX+z3olx4Wje4uru7uWnneAyuq73/ekdAflBOevQVn/FL4W2/xT8d3WveAfFlpGYrhYdXSTezRTKfvp6DaAMeua6/4Z+MZ9D8F+H/D8Wi3t3LcWt45vY1zHC0byEBvcntXHTajQhGL50tXF/Pqei+f23LLQxvG/wC0A+n+GU0ixtwPGL26/aSgDw2bkc892xztHTOD0rio/jH8SNR8Pf2Cl1bTXt1KsaX8cYWYZIAAHTrxu9K8AsdSmvNRmubmZmmnneWVz13FiSfzr1D4d6HqvjXUE0TQWgS4VPNLySbNir/EPUj0r6mGTZfQwkp1Iq9m79n/AJHh4zGYtYiMIPQ+6tO8wWUHmnMgRQ/1wM1bFUNBt57TR7W1urj7TPFEqSSkY3sAATV8V+ZztzM+uhflV9wrgfjPo3iPVPDQm8JanPY6tYzCeMRyBBOmCHiJII5ByD6gV31QyqrblcAqeCD3zVUajpzUkthTjzRcT5N+HHh+y1+F72adbia+YzS3FydzSuTyWpNfsH8D+I7fWdLWO0vYHxlAPKuE6NE+OGUj16ZGK6C78J2Vj4dvLvwG+o29zbul3bW19er5VxbsxBRc42E9VVuenas+T4f/ABA1qG1vvEK6douizLuu5rq7UvbR56sPuk+gzj1r7yOZ4etFupP3WrcttfkfIVcvr0ZWpL3r3vfodH8ctRg1zVvBmni3iTS5bZ9Vy68sxVVUfgHJPfpWbdWmm6L488MXVlIVvTIVtikhVZJ2jbyoHI6IzHBPSug1zwnp+tabZaXpGv22oaZb4TSL9Jllewdlx9nlKnmN8DaTyDwe1Vfhv4Pm0lB478VX+n3P2e2K2Fu+dsc4bG8k/wAfG0Dtk15mHxdCnhHTvZ6q3e+x3zw9eWLjU3WmvbubyXvizVvDuh/8JtollZXzSu8oRsGNlOEOzPTBPr096Vr3Wn1O5m0+PxHbW9ujWYtkW3gjkkDBhcRvL94EHbjpxWP8S/Fd5ZeH0vr60trnWXuVttJn2eWGDLmXABwVXAO7odwrxvWort3bUtfv7rUNRnuGijjmkYDqdojQEYG3HNa5dlEsfQ3UVd9L39AxeKWExHPL3ro9L8dnxreXFq76fevdndbvMIvLNxC6PGN20lC6lzhlODkdMYqh4l8Wf2eYodPi0+81uBleXU7weZBp7gbRDap0AQfLkck5OT285m1jxpb2r2egeINQs4mhk8+OKQsAoU7gN2cHHp0OKxdJ8NS2RD6jPPcbQu1pJONrfdIPb0+oNfQ4LhalTd8RNNLZLr6k4nN+al+7ep6Tp/jL4i6fqMOqvqNnqLIonVWttiSLuwyE9uOjV9FfCjxxpvj3wsusWMb28qSGG6tpPvwSrjKn19j6V8uRRX+hW088Uz3FmIVZ4HHKKc5wemePxr2L9kfQr+x8L6z4gu42hh1y+FxaRt1MSJtD49GOcewzXl8TYLCrCOvGylFpK3Xy+QsjxNSpKUXse4ClpF6UtfAI+mCiiigAooooAKKKKACiikDAnHegBaKRmCjLHFN81fegCMBnTK9QPlY96RlYGJSMDOWx607qGfc2R2zS7nZgFYD5cnIoAjXcuHC88jHrTxhnVuSD2PanohzuZtx7e1OCqCSFAJ68UALTJiFTJOKfVfUYjPZywqSC6MoPpkYppXYpNpNo8i+N8mh/ED4VeI7PQdRtr+/0hTchY23MkkfJGPddwzXhXhTTZ/F/wa8I+Hr68bTfDMeoX+pazfNwI7eF1CpnpuYycDk5HTil0nWLj4dfEtYr9TFBDM1lqMTDAkt2OGOO/B3D6GqvxTt9Y8LeEPDfwhsRLJLd6leXjwwgFp4zcstqOOoYDf8Al6V+gUcDPCxhhoz91yU4vsrO7+WjPBw2LWJjKrKNpLR/oe3/AAj+KvgebVbLwR4X8P3WnabgxWk5VQshUZJKj5skA8nqa6f4x+LPCkfh3VPCura3LZ3d7aNGfs0bSSRBhwxC9PpnpWR8CvhFD4Ms4NU1l47jXXj5C/6u3z1VPU9i35Vx3xl0PwvrHxRk0jR9eW18T3ap5tpPC5gkl2/IDKAQjlRkA5BGDXiqjl9bMLQnLlWrlvd9/QupXxtPDc3KubojJ8AeG/C+r6Jb+BbXxBpOr295cz3N3cPutbmzl8sCM20bdfu/MOc5PSvONH8M6vovxK1X4W65YQXk9yplsBLcPBE0yAlJg6/MoZAynHoR2rE8daDrmhbby6smS2LssF7bSiWEsp6LKhI3AjuVORXT+C/F/wDwnkkY8RXkh8U+G9KvpdKvQPnv4zAw8mQ/3lJ3A9T0r6qrhKtClOrQq89OX4S/m08znwb9rrUjyzOQ8d+Lbjxd4vgtLGBl02xVdO0eygUlUjU7QFXuWIHPvz0r0rSPCuueHfDV5rFjptzf+JdPvooZ7Y2JmjsldCwdVPEzDjJ6Lk9a5j4ODSvh34Tj+JOsW0d7rmo74fDtlL0VRxJduP7oJCj8QOvEx8UeIvF2qiXVdWmuZp3+QST+VFFnoB0VV/WumoqlZOjhvdow3fSXdf5s5cf7Ok1KUeaT2Psf4d3ut6h4J0i98Q2a2eqzWyNdQ4A2vjngdPcdq6Wua+Hum3OkeDdL0+81A6hPFAqvcFtwfvwfTBwPaulr8qr29rLl2uz6qi7wTsFFFFZGgUUUUAFFFFABRRRQAUUUUAFFFFABSN900tMkfHA5Y9qAPJv2ifhzqfj7R9Mk0O5t49T0y4aWCO4JEcqMu1lY4OD6GoP2dfhnq3gO21bUPEFxbSanqbIGitmLRRImcAEgEnJPavYEQDryx6mnbV/uiu/+08R9UeEv7l7nO8NT9r7W2p4ufgH4ffVZbibVtRe1eRpPIDKv3jnG7GcV3+heGPC/g/TZJNK0u2so4kLySBAXYAZJLHkmupCr6CobyGGa2khmjV4pFKSKehUjBz7VFbMcTiEo1ptxXQyp4ChR5pU46v8AM+O/i/8AELXvGNxPGl5LY6LuKwWsUhUOoON0hHUn07V5/o/wm8b+LP3mieGriWFjxc3AEMf1y3J+oFfZ2mfDn4f+Gnk1ZdHsoViBkae6fesQ9QXOFArH8WfGnwpo8VtDoDL4luZJShg0yVCIkX7zMx46EYA5Pbua+uocQunTVHLsPr1b1PHo5fOE3UxVT0PnfTf2dfi5pOnzpBreiWENzH5MsJv3CSAn7jDaAcn616Bb/C1/hR4auvHX22TXvEuk6f5lpZMAYrd2ARpMD5mCgtgkevetr41eKvhh400TT7XU/HE+ky2rG92QxMzrheY3GNqycYAJBBrzTwR8TtL1T4x6t4x/svUoFbT5Y7GKScSLK6RbAsg2ghWCjCjIDVpTqZtmNKTlH3Vq0o2v2V/M7q0qEUpt+jPZv2Z/iB4k8cafq416WG+WymRYb+CERxy7lyU44JX1rvviM8cfgrWXudKi1aFbNy9nIMrMMfdOO3+FfImgfGf4n+GvEcN/f3MN1psky/aNOW0SOPYT0QKAVODx+tfWvxJ8STeGfh3qniO3sReyWtr5iQHODnj5sfwjPJ+tePneTVsBjINwSVRqyT7WuvI2w2JhXoS9nK9up4J4c+NOpeH7K2s18PaL/Y8eFS1t0aMRr6KTxn61ieJPhzJ8ZPFd94u8B+JrW3N2Y2v9NvgRLZyBQuRj7ynb+vXtWTc6d/wmHhafxXpsWmabdtqDWv2GGUiC9l27s2xbPzc4Kklc9DniuB8K+M9V8CeMbbXNPaWOW3l8u4gYECWPOHjdT04BP1xX2OFw0Ip4jLHyVkrNb/Jr9UeBhquIU/Z4j3oHuXhPQ9Hm8Cn4c+BPiB5HiHTr1r/ULt42iS5xlX8tuyodh4/ujPXNavin46Slk0bw0sGoJbIsUupXEW77S4GCyR9wT0z17V5L8TLnR/DuiXeq+HtN1PT/APhIpXisZprwSxtp7KJJmjCjK72Kp827jcM9a774ReANS8L6FpHi7WNAkvb7UJlEURmWJdKt2Xi6fd1bHOP4e/PTxqmHoRg8Vi/fbbtF7uXVu3RHpVvbzj7Ojoej6/pvjrXPAWjz+FG0jR/EYmRtUEIVGXK/dyAcHkMVOMjIzXrliJvs8C3Do8wjHmso4ZsckfjzXzn8CdM0bwD4z1W81X4geHrlLmA26JbXbHz28zcJZS3yhwPQnqa+jbaaG4hS4t5lkjdQyupDKw9QRwRXyuaQcJ8kdY97Nb9Nex6GEqRlHfUNUjmfTrlLWUQztGwjkI+62OD+deL/AAH8EeONFbXV8eXnm2c+zZFLdG48yRWJkm+b7qsDjHpXd/GvxFqnhf4Xa5r2jLuvbW33RMVDCPJAMhB4woOfwrwP4A/ETxVefEAaHr/iCXXtIv7Kaa7+1sGW2CjO7P8ACvOCBxyMV0YDB4ipgq1SnblVr99NdAxNalGrBSf+Rc/agh0HQfhHHffDvSNHXStQ1JI9TvNNXLLsJYfMnAXcMHPHIrC+F2tReIPgfq3gW603U9WvNXldLW0sx80EYC7ZGZuEAdcj6V6Z4c0j/hKdOk8OeBrd9B8CrKxmvACZL9j94R7uQvGM+2PYet+D/DGieGdNWw0fT4baJfvFRlnPqx6k1tLHQoYb2U9Zc3Mu69TmjF16l4KyPme2+FHjrwZ8EdftbzXorWG4jMk1jawJJLcNgBUklYcKOeFA6muF+D/jKfwpbrpep+E7LUY4XOyaXzC8eTnGAdv6V9ueJdMg1jRbrSZy6R3UTRl0HK8cEe4PNfMHiD4d/EbwpoP25tItdYls5nWObS8vcCEHKlkIG4HnKgHBzXr5PmlDF06lDGW9937dDmzKliaKTw+qsM+LHinVvG3h9LWG+stH0lF+aGGbc7+2B/I1zPwj0X4pa34k8PaZ4a1DWbDw3o0qZuSTHbqm8s+Af9YzZPYjmtnSvhn4++J/hddZSO00EtK8LW9/byQyfLj5wu0Eg57gdDX0N8EvBV74B8BW/h3UNak1aaN3cyspCpuOdiAk4UfWt8zzLB4DCOhh1Fyu01a9vR9X5meV4bFyn7TEOyPKPiH+z5rOueN9S1DQ9esrXStWnMtyk8TNLCzAbtvZgcd8YzX0F4c0q10XQrHSbMHybO2jt0LfeKooUZ98CtBVXHKjNOxXxmJzDEYmnCnVldR0R71LD06UnKK3CiiiuI2I5xlDzjHQ159r/wARLay8TyeGYbO4N8VZVeQbUZyuUwOTtJIXJ24OfrXfynn5uBg9a82+JqSaBfaR4j0Pwc2uatLfRxymLI8pGXaXYL1wOATkCunB+zlPlqK/b1M63NyqxnfDTxH4xMfiW78fWksGk2NuJY5JLXy2zhzKiqPvqoA5756nFeGeD7SHwZ8WNWvbWKW98PXGl3V9BZmJiZLSWMFBtHP3mKkegr6J+Idj4uh0vxFqXhXVLi61K7ghW00x5FCwqmPN8vPRyCevGSM9q+dfFfirx9aXMHh/TdJvJviJe2phvru2TzLq1sd2YYvlyqOckl85A25Ir6PK5SqOfJypTVmr2tpv/wAE5J7pWuZGr/DnxJ4n19NT8W+KNH8M2EiA28WoShZIowPlRIAchQCAM4+lar+A/CvhnQtV1i/vdT1W0tbyG1sZ7G6gEd60gzuyATGowfvH8Kb4X+APxMu4zqGtJY2LEbpDfX2+Rcc/Nt3Dvk5PrXo/w2+Gy22mXniGW90vxVpqW0obTdPxNHfOoyEJbjIYcDHevexWY06NLlhiU0vsxVlfyf6nk1o1KtVQdLR9Tofgf4Z+H11YaJ4q09J/7Rukkktba9uw8sbIxRyqg4baQfmA6Yr22Loa5LwroOiXNvoWvHwvDpF/aWAht4GRVeyR1G6IAccdP84rrF47mvz/ABuKniavPJt+rue5hcPHD0+WKsSUVk+JNb07w/pF1rGq3Qt7O1jMkrE9APQdya85sfHHxT19P7T8O/D2yt9Ib5oTq+pmC5uF7MEVSEB/2qzp0JzjzbLzNnOPc9cpCRg1w3gnx8Na1abw/rmlXfh3xDDGZWsLp1YSRj/lpDIPlkQd+4yMiuI/aZ+JmreEbey8N+GZfK1nUY2lecruaGANtyo7sSfwwa2wuBrYrERw9Nav7iK1eNKm5y2R7WwVhypxnqBSZK4VsEHoa/PzxS+vRCfUrjXNSu70pvEjX77kPc5z1619xfDOzv8AT/AOiWWrX9zqF+lnGbi4uHLPI5XJJJ5PJx+FejnGQzyyMZSmnft5HLgswhjE+TodIEXIOBTgq+gqM5j5AJTuPSpAQeQeK8FO+x6DGyIjKVKggjBGK8s8VfAX4d69qL6g2nXGnzSOWkNhctArMepwvGa9WIFHHpW9HEVqDvSk16EShGXxI5nwD4L0HwZprWGhw3ARzukkuJ3lkcjplnOa6YUADNLWUm5Pme5YgpaKKQBRSHrTST6kUAcr4kvJr2XUtJEaRiOINHIz4JbAIOPTNeMeHPGv/Fy10/XHW2mlhWBBK21fMRycZ9GUkg+2K9Y8dRx3mpC2aU2DeVujuwM7jnlD6ivlz4vaLdpeSC5vrW6GTsYKQ2c+nWvs+H8JSxEJU5aNr7vM+RzTEzpV4ze1z7As7tPsy+u3J6c14P8AtGeLrVdY0vw/pkyyX6XAuZ9pBEKYZVDHscn8hXjHhfxJ8X7/AM7QfD+uajchLaSfZw0gjQclSRkegHc1n+AfD+s69rqKI7jUb+5YyYa4CySEDLZ3HOR716mB4dp4TESq1qi93Vpdu5tj8f7XDWgtXsfT/gPVLC70Cz0WNlk8rD3F0/ROcsSexz0Fdp8QNI03xfZWnhv/AISeXTLovHexC0uFE0kaH+6eq89foe1c98N/DOuWmjDS59Li0i2kAMmWUu/rgAk59ya62/8ACvh2x1uLxm2mPJqmmWLQRSRli/lBT8oQcE4LAH3r5LMqlKWJcqb726ndldOoqFqi6dTyBvFXh3x98TpLfSrW70jxb4PuZJYWmwf7St4wVkQ47kHIB55BrrtIsPHmjweBrPSI9OlgWIHX3uABMpbDNjuOS/I6kCvJfGNu1r4s0P8AaG8KaRfW+ntOf7bsZYiJY1+48u0dVK8HHGQK5Tx54n1jwh+063iix1Kaax1GS3u43V8xXNlKigrzwVX5h7YFevHAPFOMaMtFFuz1s1vH8bo6ZKCXNbqesW/x38G+H/GN/p+neFHh0ya+ZL3VYisYeXO1pCmOVz3z+Fdb8NtUk0e01jQhpk1+tp4gkgk8sqPItpsuszZ6qFPOK4HUPgR4em8bXhPjiG30LzBqN1prxgSpE7bj+9LYVD03Y4Fdprs1vo3xHa+sriGXRvGOkvaLcQuGi+1RKdpyOMshIHP8NceKjg3TUMK224q9+66fdczhGq580+j/AAZ4DqP7OHjPVb1fEPhBtOOkanK9xBb3MzRy2yM5KhuCG+Xnt2r6B+CHwPt/hxrk2tSa3Pql3LbeQqmMKkYJBb6n39K3/GvxG8O/D6zs9Lngurq++xI8FpAoBZAQgy7EIueSATztNdj4S13TfE2hW+taXOs9rcKGUgglD3VsZwwPBFc+LzHMKuFiqmlN7eZ2Ro0efmW6NRO/1p4oAHpRXhHSFIQpJ4FLRQBw/ijwjbNCl1pe+F7Z5ZvIRBIr5U8KrEDd129gTjua8CmFv478dXj3f261sIvLhtdPviyGFFGDvj7Etk8cZ9a+tNq/3R1zXg/7TU/h7w/c6J4ju9FfUNQmke0UfbTbW8iAF9sxH3uT8o75PbNe3kuJ5a3I43bTS8jzszoyq0bKVl1PP9dtY/BviO2k8P3EBknkWBoo2MYnDEALjPPJznsea9kmure1ii0vxTF/YTT3JntZ5plMBuih3oGyPvAs2CF6nHSub8FeHfAtj4Tbxrv1F7i9tEktIbki6n0ppFO0QgDdkZyrNyQB0FdB4O0nw09jYeHPEGpSeJtR0qN7yO91K3JAEnX5m4BVWAwTkAjtXVmeIhiGrRfu6N21f/DHLgac8MnFzu306I88+O9qL3wroGv+GlutQ07wxfzWd+Fhb5AQNzqO6gkDIzwa85s7hfFXiKTUrci6t4LcWqbHHycbmceuemK9e0z4l/Dn4eTXdleXE9zeSSOk9npMLXEFugc7Az8K7BcZOSR06CuP8X6euu6w/wAQfhFHDrOmTosep6bABDPazAcN5bFeCBz3JGQSOR9Jk2LnQpqjVg4w15JNWWvRmWOwf1hc8X73Yy/CIgWzUIoMtxaFIvVnZ8EfUCrFxarBY2dqzxSELLGwzkpHzkN6jcBj61ix6f4z0PTpNS1bwPqo0Z5S0ZaASNCe5ZELMo5OD+tSeFU13x9PHo/g7RZoreV9lzqMkTLBAoPzFnP3mGT8uc5r2anInKv7ROC3d0fNrKsS6ystytqniO2h8EWumWqm4v5t0MUMfzSTvk4AHUmvrD4P6NfeH/hn4f0bUj/ptpYxJcAHO19oJXPtnFeVeOfEXgf4Nzabovh/wtYaj4pe3T96Y1RkXp5krgbsscnA69a4my/aI+JS6tZ2z6PoFybq5S3jtI4pVdtxAyGDnHXvXzGZUsVm+HTw1K1OLcrt7n1GCjQwE/Zc3vM+uhRUNm0jQKZgFkwN6g5AOOQD3qavhD3AooooAKKKKACiiigANQFQHK9G6gipmOFJqJAdw6FyM89AKAGsxO5ivK4xmmySMNvOMrmpWbg7lyc4IFNZVY8wMaAAqxPzQhm9c8VIi4OW5Y0+igAooooAKZL93qR9KfTJvu5xmk3ZAz5s/as8OaJ4n0+81zw9eWlxrujR/wDEytYJA0j246kqOSU5/DPpXlcXiq5ttPtfirMgl1Kx0G00bS3mAZft++WN5B6lUVnx6uK6v41aPrXgHx3LrVoJI4Li4e4tLvGVJblom7HPIIPUHFefaxpUmseFPDui6Km3StU8UyNawhw32aSSFBLEf9whsE9V2mv0jA4ZLC0vf5od+y6x+dvzPn6GIc6tSMo8sl+J7V+xy3jXVZ9a8Qa9rWpX2m3CiMfbJncNOGyWUMcLgcccflXZfGPwrp2kXcnxJ0rQmvfENuycl3aFMfKJmiVvmKrxmnfBr4keCdS8QTfDXwnb3ITRbZljuPLAgnCMFcqeucnNena5fR2Fg8rPEJnykCSuF82Qg7U/E8V8pjsVUjmLqez5U7e7t7v/AAT0lS5sO43u+/Y+QYPijr2i6ZJpkenaDeaLKzvLYSWCiJ9xy2cY6kk85rjLfTNN1DxVYeKPhvaTwXtpeRS3nh4v5skQLhWeEnBkgIJDDquf7vT0CWzm8UaH4gvfGHhew0zWYpYl09oyNMeRmdhKhDnZIEGG3EZPSuA8eeC/FHwx1yw8WaDqUOp6db3KyWmq2cm5Ff8AuSgfdyMg9j2r7ijPCzvGkvZ1Hp/dlpf0/U8bBKrCXLKXMu/Ut/EpdY+Inx/uPDfh+1jCWkw0yygjAENpDDne2Bwqghyfr9K6fX9E8H6bYXfhK3122uoraaKcX9lYm5d5VQiUT7nVWUfwhOmOeawfGGqWvhfw5N4g0i+RtW+ILyXjSplXsbAkF4M9neVirEdkr1H9n74N3F7ZW3iLxhA0NswWS109uDIOzSei9wnU9+OK56+Jhh8LGVSTjCKtGK3k+r9Lm2KhVlUSor3ur7Hu3w70610jwLolhp11Nd2sFjCscsoIeRdvBIPTPp2rp0bcM9PamqqIgVVAUdAO1DJkhl4b19a/NJz5pOR70IuMUiSimI2ThuGp9IsKKKKACiiigAooooAKKKKACiimSPt4Xlj0FABI+35Ryx6URpt5blj1NEabeTy3c089KACimilpXAWg0maB97pQ2BT1mwstT0+XT9QtYLu1nGyWCeMOkg9Cp4NfJvgyawsPF+saXcQeSLPUJoUtpRh0iDnYPXGMYPevr8gHqM1wvxS+HGi+OLe3aaWTTtUtmLW2oWyr5qdMqQeHU8ZB9O1ezk+ZRwU5Kp8MtL9jzcywTxMFyvVHgfxwh8L3Xh25S3nS33oCTLHtIb+ua8X02CFLCwtRc/ZoLq58ue4U4wuOOe2f6V9I+K/2e9S1LwrfWf8AwmEt9eiEmzj+yCGNpRyN53twensea+fE8IeNfD2gavdeJvCt5aaXpwQXEl3EVjdmcIAh/i5YcjoOc81+o8O5rg54WVKFbVP7Wjd9rXPAqZfiYpTlG9nsaM8dt4c8WSW2j3yalbQQC5jMw85YplwVPPHXnB9K9W+CvxP+Ini3wp4z0xp01TVNOhWazuWgQEKxYMpCjaemVz15B6V4n4Gm0nXfFemeF0tpoYNUuVtpJLPHmru6P82cqp5IPavrbw58N4/hl8M9fg8BtLea/d27ypdXCgvNKFOwADgAZOBzzXDxbXwuHpRoV481V8tm+ivrdrv1OzAUqs3OolyxZ4XF8SNe0+W0kvhp+s21nMJorW/s4sRSKeGTaAUb0Izj0qD42aVoXxJ8L3PxN8GwC21SywviHTf4wOomGAM4/vADcM9xQ3hDxDre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g+E/iHRvBsF14R13SLeWe40y9haa4tX6s4VvmkAGcE9OCVwMV5rHpV94S8NWHi/OtWljHdfa7W5/tVZjkkjzWRTtwQTuHXnBzXqvj7wtqHi/wLonxF0s2mm/EKwtxd2c9r8q3WOTAQTl1ZegPriu/F4anQ5OezTe6VtV0a7HLh8X7dyjZpruZP7OXirxvqvjzUrXUpp72ynBnuxc3ola3AX9zLGowEWTnKAY4BAAr6JbdycnjmvIdH+KljN4Y8L+I9I8K3F3L4muFgvjaRgNbzKNrCQ4yxByBnqBXrhfaPvYAydzdv8AIrxs2qe2xHtFTUOll5HZRXLHlk9T5l1pryPxVqOg694ju9Wto9TjeeFvNeJ9j+aeWG1CiMuUXII5ye3f+IdHh1e7vtS1DUdZhdZN+n3dneSRQWlsFyJY2RvLUgZYiQEsRjoab8RfD9j4o1uabwHqejxeJbVx/aXk3QjnMbLhSzKGx1BI2/MOM9qh0rT/AAjqvja48A6hbavJeafaR3F4nmuljM3yEkIG9WHYA5PpivQqVac6cJfC0tVb0/M8n2FenWlfZsmVtQ8UfBPRvGF8yDxHpEf9oW92ECM5hc7j7CWNTlRxlvQCqX7RfgO68XaFb+LPDli9x4jsrQIkAcHzYHOWUKerLuJHI698iqnxy8Xa5eLp3gf4cWFrrQuMDU4bP5zb26uq7Sy4Eanlcnt2rQvfEuv+FviJqlnNqQ8RvewxrpXhyyXMtqcAZlbGI0HI3Endn2rLDrEUKkcRTspatLyvszvquMqfLJXR88aB8OfHniSdbfUvDtx4e0yJg15qOoxm1igiH3m+fAY4zwO/cda+g9U8aaL4R8fWfiHUviPDL4a1G1jtbLTbdWnQMAo8w7CQq7sncefmx0Fc94i0jxJ/Ymr6t8YPEup2OiTzARWOnzLIGd87UIRT8i46HqRzXURfDn4L6J4S0m61m10l7SMrcxX184jedjzlyMbx833SCPavVzPHLGOM62q2SgtNtdX12OPCUVRuqcbI9WvdZ06z0a41i51C3isIIjLJcGRdiqBkktyMVmeDfF2h+K4bifQbszi3mMMqOjIwIPB2sM4PZuh9eK4Dx3pmg2ngW78VeCZYotH8lv7TttJdRDcWh4kkjVQUWWMZcMBztIOcjDPC2m+G/hr4d8VTaHem1ligS7j1G/tGNuscm4xoGT/WgMWJxzl6+dWGoOk2m+e+iser7SSab2PZg25eOPr1qN5lRSzSqFz1JAA/WvHvGvxdsrOw0RdMkF/Hqlp5s95CTGY0b5N6q3IOdxwemMV4340upPD3hax8KS+ItQ1dZLue9nkuo5IiNjCJMK7FiCVL5zjuBXXgsir4lxT0ctvRbv5HBis1pUoycdbH2TEc9/8A9dSV4X4Z+J+v6bP4bsdW0VzokmjR3N9q77so/lk56Y6hFweSXBHFeu+FNcs/EWiW2sae7ta3K7oy6FW64OQehyOlebicFVw1+Zadzto4mFVK2/Y16KO9Fcp0BWZ4i1Ww0TS7jVNUvI7Kyt03SzSMFVR/j/PNaTV5R+0vqf2PwQtlPpa39jfTLHOWlaPyivzoQwHDblGPp0NdGEw7xFeFNdWYYmqqVKU5Hg9z4017wr4gllh1h9YtHkMpWeYz297Ax+VgDwMjjIGQQR2Ne16NN4H1bSo/F11c+HdM8O6pYrap5iLFcR3LFg6+cTwQOABgjGa8Z8TaVpfiv4aXlz4dKWs3ha1Vo9LZd04jLs07mU/60MTkHHBB9a4rwVrFjP8ACjVY9et3udN0rVVuIzHdeXOXnhZBFGCpVldgd3TaMkGvvcVgYYmgpU/cnFqMl1t00PnsDHVy+KMtVc+itZ8M2OgeHte0P4a3D6d4jjW3kuL+5cxmSFudkc7DaDgduld78O/DdvaaJpup6ra6Vd+Ivs6i71G3gj3SyYwxDKOvYnvXzD4f0Xxp44j03XPGF9Jpej3BEGlxTh2DBVysdvD/ALq8M2N3HzGvd/2Z9fsNW8G3VhpulX1hFpl0Yi1xKJDIWG7dkAAHnBUDANfP5pQdGi/3vNK/vW/z6+h6OFlzVuVwtFbHr2MDgCuc+IN9ren+Eb+68P2X23VI48wQ7dxbnBIXvgc4710MjbRgck9BSCPapJ5civnKcuWSk1c9ScOaLitD5YHiv4/LLLJZ6De6pAwPmW13o6iN1xyvG04xxjPNcr450mz8Y+BoNLtvCmp+E/Gmgedc2+j3aOFuLZvnlS2ZgCyqcuqc7eQOOa9a/aD8eeLNA8QxaRo10+m2rW4lFysYLStnkAsCAB7c15Hp/wAevHOhX8T6lLZ+ILWOTcYLuFUkB/2ZFAAb3INffYXD4qvTji8PSjHqknZu3dHz9LEUqVR4acnJ92dR8U9eg8Ufsi2viOzijF5K1pZ6lIqfvCsb7SjHrjcF61yH7NtpL4p0vWfh7NdtBHcQ/b9MlyT9kvIiNsi46A98dRXpXhO18G/Ef4Y+PLXwXdGAaxD9rfQ5VAexvgNwZR/cdlTpxweea8f/AGa7SfWfGMugw6lcaRc3mnXMK3MXEkDY5wcgjkEcEGnhlTll2KpNcsovmV91/Wx1VpTjOm4O/Rn0D4p8Dt8WdHt5dRvW0vV9Lgazu9Nnj3xR3SkFZOCCVJ5BH3lYHtXqfw88N2nhPwtbaNa7GMeXuJVTZ50zcvIVycFjzjtXkniL4r6B8NvFWn+GLyDUNc1CxsoodS1QOodlwMFx1cgZb2z7mvb9GvLXUdPh1CymWa2uI1kidejKRkEV8pjZYyOHpwq39m9YnfRlRc3yv3i7RRRXknUFFFFABXF/E9430VLX+y9O1N5LhAYb6ESxqvOXK/hwa7JzgFicAe9eYWaWet+LbzWbWZ7mKVlRWYY27flwPbgn8TXXgqSlU5nsjhx9Vwp8sd2U4dP0y0vVN3Ja293qkjtBb71V7lwN2xAT82AMCvNvil4hln8KaJZWOk3NhfeItwa2uW2tFAp+YsVzgNgc9s16VqutaHrOm6B4ltbVHs4tRubH7Te2/lvaTujxK/zAFPnwN3oQe9eT/E6N/wCyfBWryAjdoEtplhgpMpG4Edjx09a+kyWt7fGwUtv8r2PLxOBVKg6i1kYMi+HfD+ig6vFFZueIEiG/zsf3eAevr2rI8IayvhrxNLrP9g3d34d1G1ktdQtYp1BniPKnPC7lYeoPWkgSRtQS6EbXV+SCCeRGg6Aemf6Vt/aryzgnSXw6rQSvvKxzbnXjBPI9ea++q0k6bp1PeUt1f7rdjwcNialKSfU9u8A+JNT8aeI9I1bwZq1ovgq1tfs9/p08YS7hmA+VXUqSCPlwQ2MZ+91p/wAP5P8AhEPit4l8FXB2WWrytrOkMeFy/E8Q+jDdj0NeYfslTsvxQ8Sf2f5o0+TTo3uIyMbJQ5C5HrjNen/FX+zfFOrPYeGtRj/4TXwyRewRqCHCnG5M9CCMfjivznMsHHCY2eEi/caWvbqm/R/gfXqq/YqqtzxP9pPR73wt8ULvxDqkxmttZlWTT3UbjGUQBlbcQARxj1rmvhbJceJ/i54bt7JDeiO9juJ2MOWiRRks2Og/GvpSfxR4R8ZfC+fUPEPh3+11t5I47zTDAJJY5mkVPlVuV5bOcjjNQeC/EHhTw7478T+CvD3guLSodHsBdy31tCipcsEDlCevAYYyT3r0qWeV6eAeF9necU1fpbRfqjg+pYevXjiOY9fiwQSDn3p9eYfADx/rvj/w3qOqa5o8WneTeNFb+S5ZXjwCM553DODXokF3BPJJHDcRyvE21wjg7T6HHINfF16E6FR05rVbnvQnGSTT0ZbopiH5R1/GnViULRRRTAKKKRmCjJoAVuQRUBO0AM5VhxnHWnpuY7m4HYVJQBCo3HC5IzlmPepee1LRQAUUUUAFFFFABSN2paRulAHP+PbHw7feFr2HxQludJ8smcy4AUY6g9j6EV8g2/hlPB/xAtbe31hdR8LXs73ekX8Z3BbyOF9kb4+65Dbe2ePSvsPxpYadqnhbULLV3EWnywOLhywXYmMls9sdfwr5F8T+H9e8LWv/AAkWkiHxX4UMoM81tko4Rv41HMbgjhx0z6GvqOHZx5J05TtfSz2fp5nk46U6dVWjp36nY/sReE5o/ButeMIzGuq3zvZ2rzDcqBPvE98GTqPavXPF9/MuqaVYa0bKOeMSTxSlcwblAHnHd02gscHuAa5b4D6/4b8MfBDUfESXwfQLa7u71CvzSRxs+7y2UdHBbbj6VwetfELUvix8XdM8OeHJ2bwZe2n2a8jeLbJIjqfNYnqrL8uMelFeliMwx9atOOkb69klt/wDocoUqcVezZ13ibwX4a+KEI1PwZ41tdTvrS3W2laaYTBwDwxI5U+4GDXgvjPS/Hfwp1OSTUNLMVhdAxTxyDzbG9Q9Y3x8vTnswOMV0cXgPxL8FPiHBrGmySz29vICJF4W7gPBRx7jI56HBr2j4J/EL/hcGn+JtB8WaDaILeXAtyu5Zbd8hc5/iGOv5V6/tq2AoKdN+1w1tb7q55tKlh62IbXuzPFY9K8IahJ4S8ZW15Zab4cstGa3sLPU5/MA1NJZH8iQL8xRWfeTjGAPWvSfjH8Y/EWiDTfCvh97E63Nawvf3sX7yKBnUECMdyRyCeAD0NTad8DfAVld3nhW88UB0bUGvNNso7pUuYEeNVkhOTlg21T68CuP/ab8EHwfrEfirQ7K7u7G+SO2utoZvshiQKgBAyAVHX2rnw08DjMXSpVZNxV7J6K3T9fU6cT7eNGfs9zidU8f/FTS7ozxeNNWe8klCwIVjePJbADDbj8q+2vC41QeHtO/tqSKTUvs6G7aJSqmUgbsA9Bmvh74X6RrXjrxto9vpen3ps4LqOW8mdWMMcStuJLEAZ9q+9xjsKw4vjhqdWnTopXS1t+Asm9u6TdbcY6hvY+tIrlTtk/A+tSUjAEYxXx57AtFRZaM88p2PpUg5GRzQAtFFFABRRRQAUUUyRtvQZJ6CgAd9vAGWPaiNNvJOWPU0Iu3knLHqafQAUHoaKq6vNNb6Vd3FtbNdTxQO8cCnBlYKSEB9zx+NCVwOE+LfxY8N/DmyRdRla71SZc2+nwEea49Tn7q+5r581z9oj4l3rpe6Xb6Tp1i5OyMQmdgf7rMSvP4c15T4h1LXLvxnqdz43sLj+2biUyTR3SlGh6gKv8AsAYHHHA966Oxe0s9OYG3h86ZRlDkhR2yPWv1LKeGsHQoRnWXPKSv5Hyea5vWo1OWOh698Mf2k7ubV7DR/Hthb263pCw6ja5VFcttxIh+6M9wT1r6ZibcQwbIIyMdK/OnXJtHt1jtdTtHCrMsjC2k5hGQT17kDpX6B6NdwzaZZvCrrE8EbxEnO5SoI/HFfNcU5TRwVSEqEbKR62VYyWIp+9ua9Mkxjrx7V4l8dPidrXhzXE8O6H5drJ5CzTXMi7jhiQAo/DrXkMnxj8f6fP5kfiJpsHOyaFSD+FcuC4XxuNoKtC1nsY18/wANRrOlrdH0zbfELwxeeOLzwVBeO+s2iM0kQjO07VDFQ3QkBhxXjnir43XepC90+fwrYXejSFongu5DmVc4+YY4Nec6b8dptG8TT+JrrwZoV1rE6bJr2Nnhdh06cgHAGT3xRqfxO8KePLxnf4Xa2b6duZNGuMmRvUjaQfxxXsYPh/6pV9piKDcbLW60f3r5GeMr18TBSw07HZ+DdS+C8+j6lpui2Ft4G8RX8DwR3s7M/ls3/POUk7c9OMHBr1Lwxa23w/8AgtdR6/4nk1K3jWVpL61ZpvJEhwFj6sQMjGa+Y9U8N+CWiddY8Q6zoF+0m2LSpbaO8uXyOuyInHpg816T4J+AfiLT9Gh1jS/iPrGiW0kXmtbXFnsKIOcSRMSo9cYqM0oYW1/bSjdp2km2/R6/mzqwzrOP7xanG+LrTxR8PNQgvLe7vrYSqstpfxOwjuV6jOe5B5DA4zWP8ULi3+KPg+48ZW9rHB4s0RFj1qGBcC7tm+VLlR6q3BHofpX0J8M9W8M/Ejwzqng/WvEFx4oeFNxmu9NW1byz8okjwTnBHDcV4T4S0m7+G37RmlWNheRappOovLb2lwpEkd1C4I2tjgsrgBh64Nehg8e611KPLXpK99uaK1a+aOahgvYSbjK6ZQ+MfjG1tb+PSdCiFrqtzpdrF4h1FHPmzOsSr9mB/gQALuxyx4PAqr8OvBut65G9wn2bTbK3tzczXN9J5SrAP41XG4rweQD0qXR9N0bwZrlx4g+IOn/2v4mnuHnttCZwEgyxIluj/JB9a7J/iJqviDV5r6bw7ok11d2R08wxW5Ej25/5YqQcjk8EDivSp1cRRw/Jg4e71m+r30vvb7jlzCdDmUKut9lY9B+AunfDeK1n8Ur4h+33emFUkmu4jbR2xcfKyq3JDZIDH3xXlHxp8H+Krr4q6352hanq1xqdwH0m6hiLq0RA2KrD7u36jHWvVrTwHolrZz/D/wAOXEFvrmrWsWo6jDrdu90PKQ/u0BGACjHIrH+I/gn44W2jzXmp/FGzh0uAASR6daSxhF6D5UBbA9jXzOGxtsbKp7RPm09/t5WR3wwUfq8YQjZb6HqF7qGj6BpHhhvGWuWKXWlRJJcq8oLyXKw7AQByTlmYemBU+k/GbwHqWoQ2MeqSQvNIERpYGjRmPTkjFfKKeEraK2j1iTx3p+tRMcPNYW815LHjqXX76itrwz4j+Den3SSa14m1nVGiYMbeHTGjRiDwGyc9e1VUyPBOlzOcpyd9FF2MZ4nGqoo04pR82fX+o+JtA0rUbXT9Q1W1trm6A8mGV8M2TgcfXI59K24sYJ/+tXyR45+Kfw98TeJE1a0bXVDRRQ3EAtUHmLG5ZCrMcpyTXc237RlvK6rb+F5hEODuuV3fSvKnw3jJQjKnTd3vex1yzWhSbVWSR9BClrhfh18RtF8bLNFZrNa30ChpbabG4KTjII4IqLw/8U/BWtasulWGsf6ZLdSW0Ec0bRmaRB8wUkYIx0PfBrx6mCxFOUoyg7x38jvpYilVipQkmmd/RTICTH1B9DT65jYKD0zSHp7VHzK3on86AEOZOnCe3evM/iD8XPCvhXxTJ4T1201JllsxJLPDB5kQEm5QhxyDhT2xXqAGBj0r53/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DG0/4geLbaHTPFK+Mii6g0kklrKn2uJGOBseKNd6DHA2nhsZzXt3xh8F3PxA8JWlrp+oQabewzR3MU01tvwccof4lznnHpXlemap8GdL+JOkafos17q1xPdxm1lRibSxmwRGxIA3bmwO+K9kl07XL7xfZa1a6wE0R7XbJZdyxzkY7nJ69se9cmPn7KtTq0o8jSum1a4sJB+zlCb5rs+f8A/hWvjTxJ5OlX9nq+n6Ut2IbgrdqtpIisS0uz+4cHAAJye2a6CPTofEXx38O2emfEKz1DSdBjeSOzWUtPuQkeWxHBIyPm7qMVuXnxX8J+EtaHgmPSbpNLgubiG+mu5iGRAfmlVT8zx7i3PovFWrz4W+CfBsjfELR3nhuLZ7eRJZJ90UMDSqJCo7gxs3X2rqxGJrtJ4iLjzJ8tlvfqZ0sLCn7tHWz1uclovjuP4T2vj+xhsDemPxW0WmWqvsXdPGJWUnsqgE8etdd8PfiVcfFbwp4n8OXOjpYa5FYuhgS6IjmWVGVSr4BXJBB4yK5zTPCfh3xt4NvbzxZqX9i3njDxFLqWjlmAlVQPLhAB4bMY5z2Ye1X/AA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jofge/nimvNo1fxBeIClsFBykCfxyHJPJwuQT2FY3w61mdG8U3vw/sUXRNFt5fM1O8ja4utbvtpO5mHJRfvYXk5XAFY3w68UeLrn4ReM47+6vXW00MSWsUyFzGG3AkTfx5XJP51r+Dddk8G/DP4UadprCI+I9XhlvZVH3omO5x+bRjPtXTicPVpyqqq+aXMl5PS7b+XQIuKtGKsibRfiFrV54B1W48feHIdWhGoC3t0uAkS72BJRs9AoHDf7QHWt9LvT9cup/E2oW3kwILWCIXMIkGnwPGG3bCCoJJA3dhzXS+KNYt/El/wCKPhzB5FprMNkk9sZlDLKsg4cAjqCCD1xkGvLvCieKtO8bHwvpd6sOuIJFne5c3EDJsWRUZT820KcB/Xisqfs68Z1IxVN72vpbTY4sb7WM0lqvxNbztP0PwF8TdXtVEfh+8tzDZRpHsjubtoTG5iXph3ZRx1Oe1cjq+tX+peOvDvgGeUXMVnp9tpt3ayyN9nlk8gGQyAHkA456jacV1njnT9ctNJ/4TDxtq8Hig6RMBpfh/Rrc/ZRef8s2mxknaRk54Arw620/VdHivNU1/wAWaJpPjDXNxCXs5D2lvPnzLglQRvblQF+6CT6V2ZVSpy55t3ey3ev56LW5riKEpxjCL21GXepReJfiFFpFn9hs7CEpbFrdj9mgt4QfNlBbJ24DsSefxNQaxrM3xY+LOoX/AJ32DRfMHmXVw22OzsI/lDMx6MVycdctUl7Y+H/AehzaVqnh7WNVsNSdFk1+wvkWK8jXnyoyAdqE4JVsEkDNbERm17QpLP4O3FnDZIiy3fhm+s42vJCvPmb2yJ+ewxjsK+knXcVGVNWjblUnstrvrZ6dTKGEpLmX82pc8TeKrbx54m/sPwPCuk+FkuIRcalcsY4Z5FQRJLITwAEUBVHJxk4NfX3g3SLTQfDdjpFkd0NrCsaserep/E5P418Q+GPGen6xcnRfiTojiwaeMSy6cn2Z7VowycwAbeQzBiBk9e1fcXh6aybR7NtMkjn07yE+zPG24GPHy4PcYxXyXEdOeGjTo2tFfO/nfqdmCVOVWUluaopaahB6U6vlj0kMfO78K+ff2iJrjUPHFjpaeKI4NMt7UPfaWjYml5LfIMYd2GAozwRmvoGbpxn8K+dP2hPAWpw+DZPFi6m+q6hZNI19KIwrNb7yVwB/zzyB64+lexkMoRxkeaVnsvVnn5lGo6Fqav39DxjQry/8B/Giw03VEljV5Vs7tJF2ma2uF28j3DA+xyO1Rala6N8L9NutE8QaWupa+Nae8tdOklH2aOJEaOF7gDlgQXYIMZB54NW7xp/HcHgXxPeMGm0nUTpesXsp+UQQ7Z45ZG7fJvXJ6ke9ZGp+I/CT+NdU1u10tvFd7d3r3H27WMpDyeNkK9QBjlj0HSvvkp4irGNru3vJdXF6a9OrOKnyUKPZbo04Pip8RfEV2s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AKfD/UvE9t4o+DPiODQ/EVs2X0uZ2EN1Hn543jY7gCOmMgHBxXNQeH2+Hf7Y+lxxx+XpeszvPZkdAJlIdR24fPHoRXlHi7RfEfhy6S6vNN1PSZ4W3RTmNkMbdiH6A/jXp3gLxhcfF1ND0fVbiBPG/hy+iv9MvJPlF/CCPNjY9n25PHXGa+lxOBqYSMq1Op7SlKLi+rXZ+dmThMQ8RBe0XLJHF/FOV5/jJ4reQjd/akygem3gfyFfXH7Ockj/CXSFk+7H5iRn/ZDtivkj47J/Zvxx8URspXfeeePXDoHzXtp+KM3wr8JeCvD40MXxutOS7uJGm8v5HfpGP4n+fpU53SlWyvDUaavJq/yUdTmwcXTx1SpLY+jqKgtJfOt45QGUOoYBuvIzUwr88PpboWk9aWigCnqcy29hc3DxmRY4mcooyWABJH6V574K3XGlSzaXHDbSyxs1skuWSNmGVJ9geor0mYHY4UKWOdoPTOO9eceFpr6zu5LfVYlt7wuXdAR8vJIxjgcV6GDu6c4x3PLx/uVac5fDqeefEmfxHYQtHJqmk3GrmzX+3YbW2uJLOU4wfNjIKqOmG3I/A56VxPxV1qOw+CNja6ixt9audQW5sIQxdgh+WRm3chWBJ+bknHJ616fqsGk+FVure40/U38PeG7dtUha9k82G/vZnO3cx5Yx5JwemQewrwH4hSXniTULO51eczXN5N9ouWb+HH3E9lAYHjpX1nC2D+sYmNSekIO9+7RGPxtOlBQl9o0/BUljHZrcasmpS7xwU+WNuP7w6/pXR3f9n+QL6zjSyMTKfJaRmaZScHcDx0JP1rD8Oz/wBlg25mSIOSjJIuYpCCQQR2PHUVt3eqgWSRXslrDZxN5gRH3F8cgZPRc4NfWYuMp4jmiuv4HwleFWdW8GZ3h7U/EHhP4v6evhL7NJc6uGs2guWIil4LAtjoRtOPrXsNo3xQ0zWrnWY/Bvhi7vZAI7l7afbKRgHaTyew/KuA+CHhPUvGfxD/AOEznhlttI0uOQWUrAr59w6lcr6qoJOR3PHSu5+Efw31m2tdfOteIZrrTdZtVjjewuyfMyBlw5+YMgBQN1bcfSvlOIK+H9s9Y80VG/dvtddlufZ4PC1VSgnJpnDeN/Ec1jq0/iFfD994e1ORSl/Cf3lpdrnnJXlXHUHjnGCDWv4V+JWhTXjavBbvczXlolrrNu5Bu1QAqJ48cSDH3gOeM4rW8JT+INeudbkm0e08G6Fp7tZxvfWwd7gISAzl+DnGc+9eZ+KvCXhgai983inw1Dqqv5kEcaT29vdE9VY4/dMe0iHr1rKn9VrU/ZVE00t46/J/8OcsKFSFb4j1XTb4n4f+Jvh7Y295BrVlZGW1Sxfypb2B+VlhY85I445GR3IrH/Zu8PeMtJ8eau+peZZ2wU/bYpLd1W4dlBh+Zurqv3jk9cHJFJ4QsgunWHiDSfFuuwXdjciyOm6lZpfy6fJIDlRJwxiYchslWGD1r2WHQb/UFsj4kvIrp7KdbiFrRXh+cZHIzyOeleTVx7p0atFWtPe61uux7VHDKFot7HE+HfjI2q/GKfwH/YbQ26zz20V15uZN8K7mZo8fKhAIB75Fer2t1DcK/kzRyMjFXCPnafQ+h9q8T+MPii48M2niS/HhSDSdQnnhsLDVwqebdq6lpHyOflC/mRXnPhfxD4y8L/C+fXvCcEsn9oasY57kW5uTEETqE6ncxxn2pf2QsVRVelaK0jq93bV3Od5g6WIdJ6319D68T7g6njvS15nZfFLSdL8LaRP4yuY9P1u4tI5LqyiUs0TsoJyo+79DXc6Pqdnq2lW+p2M4ntLiMPE4PUV4lXD1aPxR02uejTr06j5Yu7RpMQBk9KjQNIdzcDsKFBc7m6dhUtYJ3NgooopgFFFFABRRRQAUUUGgApk52pnnjnjvRJ93j1rz/wAZfEeDwn4hudN1bRb82n9mPfWV3AQ/2uSMEyW6qcYlCjcAT8wz6VdOnKq+WKuJtLci+I9xqE3g+8lu5YJLe9H2NNNEQxOXyoR5CQUJ7kYx6HoeW+HviWx8L2S6RJpliljcIt9cxJqX2i7hWYKfMmVl+ZQCM45AAOMV6Bp3ibwj4o8L6VeyXNk+na6im0jumVTcN/cCscsw9vSqs/w60NfFN54lhDre3MbI0buWhXdGI2YJ2JQAfhXdTqQhGVKqrdTkrRnfnp6nkXxf074c+FNH8XRadrwsYNasxHfaNbJvQ3LkGGdFH3OQN2OxBxnGcr4BQ6f4a1G3vAkTXN7ZsbEk4HmdGXP059cV22m+AvDms+Za+ItLaY6zDJbW2oJK5DtGQQdh+7LtjDBxwwj/AAPBfEH4aeNPDtjbR+HrW7vprKXfb3FqQwYg8MVzlH7HHykZr6fL6+GnQng5VHeW7ez06Hh46OInVp1VHRHofxk8ToPht52oJFJMZI4RIo4kZkbdgdsMjD8K83+Euq6x4e+L2kaNoFtDLaavsXVXKbiqIhZsHtgmq/jnw18UPFukaGv/AAh40Sxty99qfn38Kosx4LYJPlxqoLAdt7Vvvrmi/D/4eQeI9H1TTtU1y/zp9nNanfFaheZCCeWbuSeuRjjrph4QhgfqkPenNtWTul2u16XIrU6ixixL0S3PLfEHgnx03xEvrCXQdWuPEU2ptLFqCRMUbLkiQS9AoGPoOK9R+Kmg/E/VvivbT6HPd39qn2eO3uLS5X7LbOuPOEqbupOScjkGrHgn4i6x4QtdEg1nT9S1dvFVwZkledt0cRZYwYxtO5iSXIyOMHvXrnwr+HmneAY9VWx1C8vhqFx5zG4IO0c4XgDPXqeTXJj8zq0ZRc4R92LirLfo35WPQwtJVYc17c2u+x2tpbw2sAjihiiAAyI0CjP0FWqaOnSnV8d11PaW2gUUUUDA9KjIKHKDI7rUlBoARGDDIOaWmFRu3D5T396fQAUUUyR9owOW7CgAkbHC8t2FEa7fmY5Y9aI128tyx60+gAooooAKR/uHvxS0UAeffGD4caR8QfD7293HHBqcALWV6Ey8b46H1Q9CK+J/ENtr/g/XbnTfEWn3FvfxMQodGKSH+8jDhlx+Rr9GO9V7y3tpRvmghkYd3QHA/Gvosk4ir5ZeFuaL6M8/GZdRxOslqfnr4S8FXuvaja6h4okfQ9BMgknubtGEtwoOSsUf3nJ6Zxgepr6M+Jvxh8J3PgC/8O+G9Q1Owu2t1gt547bhVUgbc5yMqCuRzzXnPxNs/FjeONVk1LSdTkka5kWEpau8ZiDHYEKggjbjpWHZfDbx7ryma30GawtwNzXWosLaOMD+Jt/zY/CvssRRwmP9nicZVSSV0k9F/mfOU8Zi4VJUKMLI6CL4seAG8DadpPjLQ9U8S6taowN18qMAWJCLITkgAgZNcnZ6xoPi/UzYeCfhPqV/c5yftGryNGn++VwqjGep9a1fGfw58G/DLw9b61401hfEWp3ibtP0iwkMVvMOu53HzGMZGSMZ6AVV8a+KPEHhD4WWfhnzYtO1PxTGLy5s7SEQxadYnIjhVR91n5LE8kZB5NYUoUJOMcDzXk9G5NLzaXZei9T144e/v1oq6Kt5rWj293aeEvCXgvw1rPiy4n8lr2GJ57aF+0cIcnzCOcyH5fQVF458b6x4PtbvwLoOuSz37MP7c1SHClpQPmgt8D5I1zg4yWOfSvQf2KPA8bLrHjS4QLcxobHT2YcRsRlm9mGVHtXH/CD4JeMtS+KkY8VaFdWem2F2Z7ye4T93cbWLYTu24459CaPrODo4mrGtLmVNX1d+aX+S6I6IxbgpQW5z/ivwlqXw48J6Bqcf2iHxXqY/tI3ccpBs4BhVQDruYsCzc44Fd18LP2hvENvH9j8Yq3iCzvWIlc4R7dOA2ABhgVzx6j3qx+1rtuPiwsRurpTb6dGsa4PlR7s7k54ywwePSvHLDTGju5YUG3cvmKxGPlHDqPxwfxruwmCo5ngY1MUrt637X2S7WPOxOP8AYVHFPVH1/wCA9F8J+ENT07Ufh7olxrdn4gkaC5vo7wSR2MSjcF56DJPFeQReKrex1nVZLzwXZ2Fn4Pe71HS4oYXjaxuAxRPMY/fD5Bx7ZHAq9+y942utD8VQ+F5PKGlaq7bA5wUmEeVOfRgpBHqRXt/xl1/w9pGm29hr2iW+qWepTok0DqcyfOMEAA7iCQcHsK+SxMJ4HGzo1YubdrO+tv8AhtDto1oVaKmnY+b/AIJ/BXxN8Rrt/GXi69uLHT72Qz+YwzcXrE5LDP3UPTPU9sV6n8X1sPhD4M0yXwBYWNlNeXht5tUlQTtB8pPLNnDEjHPSu+8V+MZ9N1HTrCw00z6He25P2+3wYkjVHaQ7gflKouQO/SqXw2tdIsNPTwfrWoS6xf3NtBcTQXUClIEZMJGcDbng/XGayrZrXrzjUrawja0FtZaa+hcqcZPlite/Y4nR/GXxV8UfCPTvEXhrTbW51sajJaz3kVqm6e3XO1lDHG0tgMQexxXvumG6k0i1/tFY0umgT7QsZyiybRuA9s5x7V8X/ETx94yXx1rS2HiG90C30a8e3srG1YxRRJG20AoMBs8mvrb4W6xe+Ivh9oWt6jCIbu8sklmUDA3EckemeuPeufO8BPD0oVXFRjLVW316fI1wleE5ygm20eGftN/CGOwgufiR4EWXS9TtD51/DaMU81B1kUL0YdT2IBryfQtfm+J9nHol3p+kTeLrSNntvOtEEesRgZaJiMFZgASGB+YZzivu2/t4bmyltp0EkUqFJFIyGU8EflXxxZfAXxv4d+Ndhe6dbxr4estSS8XUxcKBFbo24qyk5DBQVxjGK9LJczp1MNOliJ2nBXi//bS61NqaaWjOQ0WDwL4ktDZ6b4Z1PTvFMblZdMj1TYs+Ac+R5oIDhs5jbn3JpdLvvh7bXr2Osat4r0K7ibbLDdabG5jPfOCCPyra/ay8O6Zb+NrTxl4XuoJLPWVaR5bSQFBcxkBmDDoehP0qPVvE03jz4YWvibWtItNcn8OMtnrsTr5c7xPzFdJMuHQ5+U5OCcEggV9BCvUdCniacpcstHrrF9tbp66Hn1MNQrylCUU2ep/D68+C1hpmoR2fj93vtRtGtDcy74ZIVYclBtwD/hWP8JvBsWn/ABATWIvGOix29rdxKge9jnNzbopAKKSPLdsgEnPU4xXC6X8HE8R+GE8UfDnxBBqlgW2S2GoFIbq2f/nmzj5Sc8jgZzkdaxbnQdf8OXBg1zQ76xZT8zPAdp+jrx+tZ0cNRq+1jRxLUp6SUkr+nT7zkxFepgorkpJxR9+WrK0W5WDA8gg5zUh9TXyx+zv4v1xPGtrodtJPd6ZdBvPhJLrBgffB/h7A+tfStjqNhqMksdlfW1z5D7JhFKrlG/usByDXwWaZdLAV3SclJb3R7OAxyxdLntZ9i9zKfRB+tSjp6UifdGKWvNO8bXyl8bPE/jbTPjhqqaL4gv8AToLeygEcKN+6dNpbO08Z3E8+1fVvSvA/jVo/w88d+LZNPHjaw0HxfpKiJzO2EZGG8IwfaHxuzhTkZr2eH6tGjiuavDmjbXS9vM4sfGrKi1SdmUvgd8QPEHjnSfFvhHxLcR3l3b6eZIbhYwhdJEZSrAcHB5z71hava6zrH7Geiw6NbT3T28ifaoIVLO8STtuG0cnHGRXrPwW+H/hrwjplzdaPfW+rX98qpf38LhkkZQeFAJCDJPyj1yaqfs1p9m8Fano8nDaXrd7alfYPkfzrsxGLoxqzrYaNoxlFpff0MqdObhGFR6tNHzN4D0uTxB4y0HQdKsna8jvYprgKcG3hjcMTIB93AB4Pc4r6nnk0248UNNpc51kaPdM89paXGJrOVxz8uQJFOc7ex/KuO8Y/HLwT4em1SPwdoo1fWS/lySQwCGB5MkDfIcFgCCOAa6rwr4i8B6R4FPxNmgtNETXI0nvpQCzSTdCgxksdwOMdetbZxicVjJQqzpOKekV3fUxwdCjRi4wnd31OL8S+FPBF/wCLV8TMniaa9e8+03FmdLklZ1IG6AFhhVLDJw2OTzWz8RptV1jwpe6l4q0+XQPA+mxiefTgwa71EKRsifbxHGTtG0E5rD+J+oa18WrPS774Ua81zb2Urpf20dy1nJDM23ypH3DLBQG46ema9W8XWujv8NJdL8d6pax2c9kltf3U0ohRpCoBYE9DuG4e4rjq1qi9iq0m2tOX7UVfp59johBy5l0PIvh38TdD+IPjnRNF8U+CbSxlgJl0KZZPMEUij7p9DheMcfKK7Txv8G7TxP8AE2z8ZNrE1usTQST2wQHe0Jym1+q+9Y3wv+D3hvwbqsfjebxVJrNvawtJYyybFhjjZceYSv3zjODXrsuv6PHLaxSalbB7uRI4F38uzLuUfiBmpx+JpUsS5YBvltbX8dx0ITlTUa9rrsayfcqO5hhuLd4LiJJYpFKsjrkMD1BHcVKgAX27U4V4PW53ozptM09tNk002cItJYjC0KoApRhgjA7YzXivxi8A3Gi/CjQBoZmvZfCM6zW4C/ObcZGAO5UbP++TXvdMdVkUo4BVsgg9xXVhcXPDVYzTvrexjWoqrBxPBvFljc+PNE8O/Fv4e3CNrllDh4kIHmp/HEfcHPB6jik074saB4lsNQ0DxDpd14Z8UXdq1ruuLGULIxBAAkRdwHPT9a9X8PeDvD/h3Ur+90Oz+wG/fzLmGKQiFn/v7Oit7jGa6Bre3Zt7Qxs/qVGfzrrlmFNx5HG9vh7rrbzRksNaXNf18z598E+ELXwpout+FfGfjKKGbxGwtLSGC6Ad3ZchgCMq5yFAPUBQc5qtZeC/hzeWWheBfE91qC3d5pzfZLC+gVbiCV5GYSeYo+R87lVM4IHSq/xV+FPjDV/iNeaxpdoFsr27UFra5UOQ6BTPJv8AumPGRt7gYxzXtVt4I0NdR0fWNQskv9Z0u1S3hv5hmVtowWJ9eSfxNenjcZGMY1/bXlPVpaWaVkRCk5Plta35HzFZ+FtW+FHjKXw3qcUeq+HdS/dmG4H+j3kbcKxH8LqSMkc8e9cgNJj0TX2vvDd4yPp0y7polIS0uAxGxWPLRkqQpPUda+2JfCehz6rdajdWYupbmWKYrO3mJG8a7UZFOQn4Yog8IeGYIdQhh0HTlj1F/MvUEChbhv7zDHJrejxPGKvKF20k7aJ+du/mcFXK6lS8VOyvdeR8seNbXTvGvieJ7NZ5fFV7bLfNBFbKkbxGIP5WRy0igFg/Q52+lez/ALLU18vgy+026inS3s7opb+ahXAIyygHsD27Zr1Cw0XSrO4jnttPtYZIofJjdIVDLHx8oIHA4HFaKIicIqr9BivOxudfWMN9WUfdW3l5G+Hy10qyrOWvXzGbSvzrz6inowYZ79x6UppjKCwYHBFeFddT1itqsP2i0uLcSvEZYmQOvBXIIyD6ivCPD0Nh8M/AniLRbzxZZ6m51SO3vP7SilSKNJFG9BgEsxj3MSOM8nivQ/iRq8ukeIdMjiurmJ9ShktE/efuYzuQmUryMqu85x2rE1zQ7Pxx4PtLS80Oa40a3nSaK9v7uSK6niUEPMqoN2ShIG45Ydua78LL2Tiql+WTXTt2Oeoub3lutD5p1Tw/Y+FfAd34c1zxJLp1jqGuyTraWsYlutQs4QUgkUZ2rGx+YFuDjoaveFr74Z2sdrHZ+Dru0MVxFNPfXVyt1NJGp+ZCrAABh1C813vw9+FvgDxk+ueKr7UbrxLfW0zwxWcqNb28IQEQxhA25kAUJ8zDlTwK9A+CPhCzudCuLrxL8PNI0a9iumSJFtQMoDxwc9PXPPWvr62a0aNKftOZyT115dX5bs86vRrVJKMGkZfwrtfF2l3GpazqXhGwvtNnuIv7JWyiiRhFI/Eik87FjKkg85r3hR361j6Rodvpup6lqEE9076g8bvHJKSkZRdo2L0UY7Ctuvi8ZiXianO9D06FFUY8qCkb7ppaD0rlNjiviD8OvC/jh7OTxBYyXElqT5TRytGdp6oSOqk44NeQ/HT4r+KvC3jYeEfB/wBi06GwtIpJJZoA/mbgdqqDwFAX8819IPhVLentmvG/iL4b8DePPinb+Gde8O6q2pQaf541KFniieLP+rLr1Ge56E4FetlWKpQrJYuLnTinp2OTE0pOH7p2bLXhf4q+FNY+GOla343n0+xk1BHV7aVDIsjKxVii4J2nBrx/4g/DDRbgp8SvgdqdtPd6bILmbTrSTIBU5yin5lzyCh6gmuj+PfwruoJLTUfDemtLpNpZpbLawJlrdUzjC91Oc/XOa+e9N13WvBviGLXPD95JZ3sD8gfdcd0kXuD3FfWZRlSr0JYjBVfed7xe1uz/AMzyZ4+cK6pVYfM6b9pK8j1zxtoHi21jZIvEmjW0+0fwyDMbL7EEAYr6c+Lfibw94I0HQ4rzRbTV9VijUWEMqj91sUAybv4QOOnWvG/irqWl/FHwL8P/ABlotpHbyWutR6bqNtF/y7vK6HH+7uQEH0cVT/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AKeI7rTNZ1MxpZz3EEkKO28ExFxypcBlr0MvpYmUvaU4vl2btocmMhSqw9nN6md8bNTk1D4a63pYmjEtrJGlwA3yxsHHDeleZTabJrGhCSGxliuoVBzvUhlKYYDuTnBH0r0fWvGcHgDw7beAvE2j/8JBqkkMaX9zcN5Ud0jlsqjMC8jImOSBnA5B4riLrwX490u2g1HwTZv4q8MX6ifTrmGUJMsbY2q6Ng5AOMjsOcdD97k1ZU6fLK0E3eLbspd/6Z89i8vqVEuV3aHaH9j1O1jXUoLTySA0x3ZLuOpHA2gkn16Vh+JbPRbnxDpeiaJZCS7vryKFI1YtnLjJx6AZJ9q6/w78HdXuNMv/E3xG1iXwhakLthtZEZo2JA8yU4ZByQMDPXk122nfD74dfCOwfxNqOs6xcXVzGYo9ZeJrhrZWHVPKQrFnP3sfjV4jPcHQclSk5z2SV+W/qPB5JKnJTnp1E+Kur6n4J1vVW0bxHJd3usWkdjo+gQxjFo5+XzcDp1yOB69q9T+GeiS+HPAGhaDOxeWwsYoJXznc6qAxP1bNeFeH/F3wt8P6jLqHgXTdX8aeKbsny7iYvNLI5775DlR9BXuvw2h8SL4eFx4uuIX1e7ka4mhg/1VsGxthT1CqAM9zuPOa+GzCnyUYxcbd29G/l2Pdws/feuhw/xh+H/AIu8a+O/D8lvrFvF4XtFLXtsxIYyBs7gvRiRgDPTmqPx/n8RaHp2mQ+FdNVoSrLcSRWIlZFUrg7sHHGeMfNXtwrG8aWWoah4Y1Cz0m4W2v5rd47eU5wrkcHissNmE4zpxmk4x0tbTXuXWw8dakVqedN4q8K6RNpGta/q2laL4iW0SDULeAlkdDg+WwUEgoeVJHy9OhNVtM17RJvCPiSw8C+P01TXtRknubFb262vFK/SNA4BAHQfhXiXiH4d+MrK5FldaFJNdSBmURXMbtLj7xUFgzfka808V+HPEGlrJLfaHqVssZw0jWzgIevLDoRx3r7Gjw7gq0YyjiFffpb0tvb5nhUM0xE5uE6dl+J2nxWvfGFr8P7ex8X6jNNfWWt7hb3U6yXNvG9uSC+3orMGwOoB9xXodzqFj4C+CfgnxRbXV2mvS6fLDYW6ylYWMx3vI699q4wfXFeI+GvGceuaHqPgvxVNDJDqoiW21mVA01pNGf3JkfJZ4v4SOqg5HHB2Pj1eanpl14R8K6qUSbRdAhjkSOQOgdmJyGHB+VRg+ld88C51aWDqx5UpNu2kWrdPnodso2g5pXdi34Rg1PxT4gh0+3Z7vUL+Qh5ZPmJycu7ewGT+VfRfwb+I/h+/1tPh7pmm3kKabC6Wt1MylLnym2yNtHKnce/rXkngrSdM8F/Ca18Qazqmoaf4g1147myhsZQlx9nR8qpY/dV+GJ9wO1d38HtaXX/F/iGTSPCmi6NrN3YyypqVvESVlJwnmA5z8xBOOuDXmZ9L65CbjF+zp6J7a9/NdDzsthTwdZR5vfnufQEVxDK7rDNHI0TbZFRgSp9D6VZr5S+EfhnxtbfF4X89nf8A2ePVHF9cxI1uryBD5zy7wPMRzyNuc7h0r6qX8q+QzLAwwVSMIzUrpPTz6H09Kq6kbtWH0UUV55qFFFFABRRRQAUHpRRQAx+n/wBavIvjxDq1pbrq8+v3kekK8arp9rpUFy7TZyCWk4AyOvUHGOa9gqK4zsAGOtb4Wt7Cqp2uY1oOUdHqfFfiyOy1DwT9j0f+1tPvdIvTq2l6fqFibdzxm4W3bJV1+USBM7lwwxjFe12vxag1XxXo/hj+xory21bRob6Cd5R800qsyptIPy5XBY85J9KzPGPhH42jWrrV9G8VWMkQlaSO3nm/c7OcKY3TapxxkEHnqOtee6Xaz6d8Rfh9cXmizaJe2up/2ffWbMrwxCR2liaBhw0BJmC8kg/KScA19RKFDEU1dpq0mrPZ2vrouv5nmKVW2iaPfLLUNUv7fwvputaE+j6y0v2p7eDMsECR7lZfNA25IIG30evFfjPo3j6y8SX11qFxqF7A8zyWs1pMzKkWcgeWpym0cdO2c13ltqfiPx18V7PV/BuuPbaHpEot9Tt522bwrncVQA71YDAOeCpNUPjfp+l+Gvito/j2a61C5vmj2RWEaqqny1IyZicovz8qFOTg1llUnhMVFWTlJPTs+i8jHMIU6+HcuZpJ7o8Q0T4ta/octxZaxcTa/ol7bmzvLS7nJbyTnIRzkqwBbrkc4wKfqOg2eva98PtF0NXGia3eTlJWu/PmkjDqGMhIAjkCLtK44685zW5q+rfCzxLpMWj+KdJ1bRr5Q3l+IFlW5lBJJzPgAuuTjJXjHUVi6Npeq/D3QvE7X6JfQ2dj9u8N6vayEwGSY+Q7ow4yUblTkhh7A19TW5YXlCm6VR9Okr6XVtLq/qLBxg6SvLmR1XxK+JVvbeKdW0fwHcT2liZVS6vEmZjK0a+XiDPESjGCV5PY44rqP2f5/wC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ALQPxcvtE1ibwn4fmFvPEoN5dAZZCwyEX0OCDn3r5p1jUr3WNQ+9cX19cPtXrLJIx6AY5P0r7LJeGK1eMcTUnyLdd/XXT8zwcZmyU3Qpxuz3vxH+0foXhTw5aaH4XtLrxJeWdsludQvsxQyMihfMYE7znGSMDnvWL4M0nxt8UoJvH3xY1e4tPBOnI12mnKDDDdLH83+rH/LMYPzNkt09ap+Cvg/pvhLw5efEP4rIhh02ITR6KHDZf+ATe7HGI/z9Kkutc8Qa7+zb4s8ZarcuJfEmqRWdvApIhtLRHCiONDwBgNkjrnNdk6OEVqeBje8lFzfVvpHpt1R10pT5eafRbHnGhz3vxd+PGlT6kpS1vL1FjtwPlt7WM5SEDsNoAPrknvWv+1TaXMfx91T7XGyQNbWzW2F4MQiVcL+IYfhTPgRd2nhvxzaeIr5GFvYwzzvt68Rnge5/Cvfvh1468K/GDxO2m+IfA9tFqFjAbuwe7CXOYtwBO7AKnJU7Rxz1r08xrzyzFxq0ad6UIW9Ls4qFani6bhzWbZjeG/hDf+JPgf4X0yDV5NFnFw+oSjyywYScKcAj5lUKQc9a+htPiMFnHCZGlMahd5OS2B1/GpYAFQKowBjAA6VJ3xX5zi8bUxMnzbNtr5ntUaMaSSR8y/td6TdW/iLTPEIEcNjNb/ZJZgmQZAxZVkP0+6e3NfPmrX624hm3BjbvnaOhQ8OB9Rg/hX3r8R/COl+M/D82k6pbrIMb4HOcxS4+Vhj9Rzkdq+HfiV8MvH3he4lj1DRJJ4ASouLO3don9G+QY/Pp6DpX6Bwrm1CeGWGqStKO1+p4OY5c5Yj2q2MTSNY8rxTpsxgFyY72FxGDjdh1O36nH619o/H680Cx8IW95rdpe3e+dI4rW2mEbSnO7azHkAbckjnivmn9lz4V6x4k8cW2v63YXFtoujyLN/pEJjFxMvKKAeoBAZvoPWr3xkutSsdZvrXxFf339o3d3KIVLMwADcEAnAXBwMdq2zCjRzTM4QhNWprWz1d+iM6spYLD8sY35tvIyviB8UNet/M0fS3e10y+mN0kdw2+SMujwzRhu4xIcnvnd1zXpngn4oaEniHSta1bw15+rXxDXWpqcmDzG+VFHdVUqAP96vMrrwFLrmg6HeQ7pHjv1Vu+2Nuv6j9ar+LLO38M67At3NOltAiq/ljORt6Y9q2/sbBV3KjDez1T1f8Amee82rcsLP3up758WE+G5+Mfh7T9b8BLrGo6t5Re+WUop3PsXMY4mxj5s9Fx16V6MPiP4FtfFqeC/wC3bWPVkIiFuqttVsZCbgNgOB0zmvJPgzr1h4L03Vda8Sag0Wgq8EdnJIrS4uH3lhFjkbk2ZC8cc1atPgh/a/xFg8X2PiS1k8OXd8msJGsTG4Zshwqt0Ck4OeuOMV8biMLQTdLETdoJpPVpvy7H0dDE1KkFUjFXZ9Cr1B71DqlpBf6fcWNym+C5iaGVc4yrAgj8jUyt8wyP1p74wM461807rVHqtHz1+0f8OYbT4Uw/2BaXF1/Z1611MCTJIyuuxm/ABfwFcJ+yB4Mu9V/4TSTULWVNC1HTxp5aRSFnclslc9doPX3r0z9ov4jX2h3Y8F6YlxYy3+mvcyapDJte2RTjCDB3E4POQR61x/7P3xT1y6uND8N2cd/rOlTTzw3Nzes0l5AdjSKxfJBQYA555r7vCLMZ5LJRSte9762Wp5U40qeK5utjxz4Q6lF4U8VXWha9F9q0DU5m0zVYGPysofYkgHZlbkHtXrPirVPid8ENQULdDxT4KmYLbG9jMnkg8BGcfMhHryreg5rxfxbHi51CdozumnkmG0dCWJGK9x+L/iKXwH4k8GeJdQtXu9I1/SEs9csJQGS4VAvzFT1dVkyPXGOma9LNqCWIpy5VLnTun1cVuuzMMDilXhLl6M7DwP8AHf4f69aSafqG/wAM3sqbXEwBiywxlZVz68bttb3wZ8Df8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wDfQq98JvhLo/gXZqLtHqWvtGY59SkgEbMnZUQHCDpk9TjmqvixLvSfjfp17Yskcmv6Hc2KO/3RcQ/vIs+3LVvmeYUMfi6kqKsnFfene5GGoVKFGPO7tHzJN4K8aeGbr+wdQ8OXc9/cyyQWvkwtKk67gQ4dM4A5+8QRkZ4r2/xx8JfEN98B/DXhzTmt5NY0WQXD2pcLFM7ZLoG6cFuM4BIOSK5Ow8afE/4VaRf3HjCO5v7zU50t9Mt9QuldfNUMZpQVyRGFKAAdSQOOTXC+OfiX8Rdcks9c1HXHtYrCVbmC0skMURlU9GBJLdxyTjNfQzhmOYezlHl5aet1rdpf0jgvhMNKSnvM9i+BPhLUvhhaeIvG/j5otEtpYI4zbIwl8tFYkyN5eeSWGACcDNdt8U9B0X4n+FdJs7XxClk8syXthP5PmK/BHzRnaSCCepGDiuj1PUbfUtF023uNLt9Rt9VhDTQTgGPYQC24EEE89D6GuJ1zxVZ6RrF9Y2trELsPFa2cWABFwAuOOAOTjpxXy7nicZinidqnl06HZVq08PTVO+lzn/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4T97C61SzWN7QM8UfmH92zoVbn+LjPGBXIfFzxv418KanaXUF7b/2SVMMlsbZSqsFPDZ5IIHqMYq94b8Q/ZrddtxHyOxOPwrz39oDxBA3gy88yZWmlZUhUdS2f8Aa3y3K742MJQvDazW3/BPOnjo1qShGXvHL/FjWLfWdK0W7sdL/ALI8OfvFubezBWEXw2gliPlJ2Bdv/A6+h/2U211vhPbnXPtHk/aZf7P+0g+Z9mz8vXnbnO32xXnv7G+upFpepeGtRhiHLXhkftgKpVs8YAAP419CaJr2l6qzR2Fz5oUcMEYK49UJADD3Brj4mqug55fGnpCV1Lq0epllPmXtXK72sbQ6ClFIv3R9KWvjj2AoooPSmAlc58StWu9A8E6rrWn/AGIXdrbl4zeMVhB9XIwce2Rn1FdC/wB2vEvjt8UNR8K+LNN8MxeHbTUrDUYA1yl1uP2lWk8sxRjoWHUg9dy104KjKvWUYq/czqyUYlT4B/EjxV4r8V6jp2t295c2k4kmjka1WFbPaQuzjkq+SVJYn5SOa0fi/wDDr4f/ABBnudOttT0rT/Fiq214JkEpPpLGDll9T1HavRdC8M+H9EuL290fS7XTbrUFTz2RdpOFwgx2A6ADAFfBPxQ8Ia14V8X3kOo+fHqCXDzxXWSrS/MWEqsOcnJ57V9RllCnmePlPCS9i0lZd2efiJqlFKoua5337OX23wV8a7v4d+LrNRFqLASQSjcn2mA+bBIp7gheCOvH0rjtXubvxF8UNUiscy3Oo6zLHCo7kylR+GAD9BXa+A9Uv/ijP4a1Zx9o8aeENRtTcy5CvqGnGQZdvVoyTu9mPrWT+zQtjB4y1rx9rRzp+hRyTqSOXuJWIRRn+LGelfRwrypVcRiZx/eKKi1/eu1deuhzYqnGpTjrpe57L4sPxO8D+IvCvhfwPY3UujQWsCHybJZIrmYyfvvOkIzGMYPVfvE5PSvoeAkpz1zzXhfww+Lus+JvHkekalY2kFlfB/swiyZImVSwDE9eFPNe6xHK+2ePpXwGbU61KpGFaCUrXb73O3Lq1KtTcqTuh1NbHNOrH8VW+qXmgaja6HqC6fqUsLLbXTRhxFJj5WKngjNeWkm0mzvbsjhvjD4l8B32naj8Pdc8T2Gn6jqNv5apK5HlM3KFm6LyMgEgntXgmjfCPxvqPiix0rVNNfSIrOaKd9SVkkjmSJt2YyGyXb/9eK5nxX4P8V2L6haeJPDus3Goyu7z3jp5iTcHMhl+5tzzuyMd6+gfC3ijwhrHgbTJPDupWGreKND094NNt5btgWuRD90Zx5memQCDX23JLKcMlhZ86mtetn3X/BPDvHE1OaorOOxga3J8LfiZMvie/wBfvPDl7NdLYW4vmiUs0ZzujV9wViH2lh0zg84rkfGnxP8AHek+LZ9B0C8sdMsdDvXtbWxso0cTxghFR+pZuCSEAxnOKz/EK3Gv6bb6h8T5tX07U4vMW0tYNLWKa+tshpV2thYiHwFc4ByRgnmvc9H8E/DLx3o1v4ktNHjeSaaO5mYTFJTPGoXZMFOCwx8ynvknmrp1qGA5ZYiLqQV0r6xT8nonp9xtJTqqSpuxzvw4t/GHiCazOoNrc+mX9tImsW2to3kjcBujRSQQ+en8ODRB4F+KHgN5LH4ea1p+s6AHIh0zVnJNsDyEUjGQOn3h9O9OuPGGvaLpmrafr/iG30m7e5e6s7qcrIvkBlV0xuyCNxbGc8cDBFdT8Lr+zPia+hVNSlutRiF9cyuxa2RyTmOLjqMjdyeTj2Hi1qlWDnUjFcr6Wuv69AowXLFXbv5mx8M7HxdCk114v07wvp0smPLg0iNyfcySNjJ9gPxNdxXyH+0L4h8R3HjrU9Dm1S91PTDqEUaWlhI0I08BQVZioyX+YtycYAr3r4Ba14h1vwGk/iKzaCWCd7a2mO4m7t0CiOclvvFuee+M1nmGU1aWFhi5yVp9Ox20a0HJwitj0IdfWmtzinjrS14W51dT55+PHgf7J4+t/iVda15NlBJbf6OkTNc+bEcrHCw4XdjknGBu61x0XxWu/Dr6ldeHfDGk2qapcveXInkkmaSRs85yABz0Ax+dfUHinRdK8Qaa+laxapd2suC0TZ6g5ByMEfXNfKXirRdFX4ynwHDo+pRWquIg6Xf798x7xKu5Suz+HJ9+a+wyXEYXFU/ZYiPM4LvZWR4GZUsVGopUWrdTntc8U/DXx9M0Pi3wqvhrUJOBrOkLlAcjmaLHzLyOeT9OtQfFrwX9r+IvgCxGrxavpuq6da2n9pxf6uWOFmEjdTgiP3PStOX4W+H9Q0iK6t/Gmm6LrDs6tpOq3EO5MMQP3kbcZwCPl71S8EQeLfh/d6r4V8VaGs1le6dfS6NdFBPDb3XkP+8glXpuXIOOa95VMPCSqYSb92/uy89Lxv2N6Dk4e9ZnOeK/Fc/izxtdX8KuYnlEGnwKOY4V+SJFHrjHHqxNeyeEfFMvwm8XaZ4Pl0GK8vtTNs2o3BmKy/vjhEhXHzrHn5vU56da8h/Z10zRWuda8V+KlY6LoVlgIDgzXM2VjQf7WNxB7ELXp3wt8Ra1rfjPw5pWixQW1hYOFhgaFJ2t7UcvmVxvyR3B6kVrm1Pmpyw0F+7px97or2utf08zy3Gnhq8akvjlse/2Nr4s0jwZrBvtYXV9Z3TzWk0dmAUUjKJs43EfrmuW/Z91Tx9qR1j/AITOOYRxXC+UbmMpIkh5ZFBCjYBt4AOGJGeKs+M9U1r4baRrHiCJtS8UHUdRV4bWZ8LZoV5VMZ+T8v6nrNA8X6PqWpQaR5622rvapcyWMh/eRqwzj0zz09Oa+BTksNO0E1Lr2sfSOSU43lb9TqqKimljhjMkkiRoOrMcAUsTK6qysCp6EdDXlN2VzoJKKKKYBRRQehoAKKxPFHiLRPDOmtqOvanb6faqf9ZM+Nx9h1P4Vw+mfHf4Z6hqEVlFrzRNK22OWeBo42P+8a3pYTEVYucKbaXVLQzlWpx0kz1PI9aRq5rxF4m07S7eWKOZZr4W5nht4yCzqTjcB3APJx2o8E+Il1qzKyNE9zEFEjxn93KdoJePnJTJxn1BqHRqKDnbQPax5uW5L4+8NW3izwveaDezzwW90oDvE2DwQQPce3evl280S4+H/is6JF4stfEPh2C7jlv7KCX/AEnSpFcNHcCIk7QGIDbSRgnOOK+v3YEDv9K+Z/2lvB/hPS/FGn+IdI1WPRvGl5I9xawSA+VfsgG9CeilgQOeDnBr18kxFqjoTlZPyvr+aOfEUldTSNL9k+90+00q/n1C+ggvdY1OeKziZuZVhJ3Fc9eSxrqfGGk+IP8AhW+saJqUJ8YeILZDdW082n7IyHchVTGNzqAeAc8ivJvgJolzr/xGP2J1h0/RbYz7lTiKaYMwjx2IZ2P/AAGvYPhRp/iLwfpV7ZeJtan8TNLPNKZ7ZjKtqI0ywYnkM5HC9jxXbmsFRxjrKSctHb9Dlw0L05UpR0uz56Hw7/t2ytLObULfRdbe1eWZL25QQGQSEJEVzvjYrhsHIGax/CFn4itrjVfgn4suJdItNYPnWkk3zxW80Z3+YhB5RlVs7eMgV6X4q+Fml694Wh8TeHtXXS7bUHPk2etRmJw5Y/JuPIPBxkVwWjS+IPDnimLwF8RNIkIljmTQrm5OTaXTxsqGKUfejYnBXkAkV9FHGLE0Xyz5ra2as4tbuPexx4SEqMnCUUvQ5GG8u/F3idrfSLeUadp1u0VpGqEizsoc5cgd8Zdu7M1fRnwfkvPC/wAR4PCul+Hvtml3dmk8+tMriSQFA4fP3VQE7dvXPXNeIaHqWo/DrSF8I6bHLaeJ9T2trMyjM8W7/VWakdDghmxzlsduPevgfbx+FL2yl8RavMdU8RM1vaWiu0qIyfM3mMMgP9enSs88rp4Pl+x9mP8AN/e/yFThFYxcqu+578OlOpvHrS1+brTQ+jFopKWqAD0qEnzG2g/KOp9aXd5hwv3O5qRRtGAMAdKABRgYxjFLRRQAGo0fJ2uMGpKa6hhyPx9KAHCiotxQ4c8dj61JkY60Acz8Q/GGjeB/Dd1r2t3Bjt4uEReXlcjhFHdj6V8n+K/2gfiF4gv5E0i6g8NWJBEQjQSyD03uw6HvgcetSftS+M5PEPxWk0NGR9N0P/R1ibO1pyMyP9Rwo+h9a5a00zT0057iWxRbhcBYhKSFP+1/hX6Tw/w/h6eGjiMVHmlLZPoj5fNs4lQnyRZ3nwU+MHxFtPG1jpXi+8bVNDvJRFJdSxKDbk9JBIgwVz1z+dfVWpaxbWek3OpeXNLDbwPO3loWLKqljj14Ffnx4saU6VHCz7Umd5GRPlTA+VflHvmvoT9lj4h/YPg5rlz4qv3fT9AuhFFLMd7sjICIhnqc8Aehrm4lyCNNLE0Y6XSaXnt9515ZmMq8PeZR0zwJ4d+Omqan41tNR1Tw9uuFjvLWSJZFLCNTuR92BkYyOxzWT4m8UeBvhXOPDPwp0tdf8Z3Di2OpzETGKRuNqnpuJOMKAOeSa5L4o/GjU9ctp9L0KOHQNEYk/ZbMCNpMnq5XrnuBWn4C8MXPwy8ExfE7XLONfEGo3MVl4es7hP8Aj3MrAGZx/e27sen41tPC1sPQj9cm+X7FO/5vqu5VCcKlRuC17kH7Q1hqHhDwN4e8H6hqEl/rmsTPrGv3bvlppVARF/3FJwB0+XI616p4L0fRNW/ZC07SdS1K00yOS2+W5uZAiJOshZck/wC0APxrhf2vrOa4+K2nSMu5TpCBPTIlkyP1Bqt4b8Ka749+GGn6JofkXF34b1KWU2VxIESaKZQQ2TxlSrD8TUyoqpleHquXL792/v1/QzqYpOvKhu7bbG98NvAL+G2uPEvjoWNv4bgtnV5lmWVLoSDaAm3JI+b65r2P4MeBfAOg2jeI/BfnXUWoxAJdzzmUiLOdi5HyjPbrxzVD4afDm1s/hHH4A8XTW97K7vPNbwzf8e+5tyqhBzhexr0Twjoem+GtCttE0iDyLG1TbEu4sevJJPUmvms2zSpipz5pt627RcVs7HbgcFCglyrz8zVTpS96WkNfP7HpCVwviq91G+8Qf2bZ3MtvFBjeYm2szEAjn8a7Q3VqZTF58XmDqu4ZFeb6zqS6V42v0fA3Msin22ivRy6k51HprY83MatoLWyub2oeIpdF0J/t2Zb0ERW46GVj7e3f6V5J8QvCuoeL/D95cJa2t/rePMtWuBwjcZCH+E46Z4rY8Saz/bnjmxtM7lis2kH+88mz+QrutAt1KJwPmcj8q9egvqCVVK02efKX1qSjf3UeCabH4k8D6PbQa5pMqm4ViiKPM2leP4f4vanQ/DjxTrHjex1DWtEtZNGZRNObls5UrkKEzu3g9QeK+nbeFPJHy/wluRTL23jKvx3X9a3fElV35YpSe7X9aGdLIYU5c97nk1xpeiG3h8K+KLNbjw7cXKmEKxjNlcZO0qVwVRicexPoTjrb+zvILKCHSJZbCwtEWO1iiYqFRRgZHf8AGs34h6bHcaNfWzfxJJGc9iVLA1S8NeNP7S8CaVNM2ZJrKJ39SxUZ/rXN7KVXlqQV79OnqbTq+yg4ydux6X4Tv31LR4LmbAlIKyY6ZBxWu4+WuW+HMiL4ZF1I6pHLK7gscDGcD+VdJHcQzLuhkSTPTa2RXz+KpKFWaW1z2MNU5qUTzr46eAdR8c6LZR6HqlvpuqWVx50ck8XmRyIQQyPjnbzn8K4PS/B4+D3iGHxJqGrTXlhJE1tb6fp9sIU3MA0jyZOGxtO0dTn2r6FjXacnlu5qtqoszatJfRwtDF+8JlQMEK8hsHuK7qGa16dFYa94Pp1fzsOph4yfMtzw/WPg/wCBdP8AFVrrmteIGg066uhJb6fOAgaQncE35yVB7EVyP7dMsFxF4W0mFQHi+0TEDjapCoMfXDflXqdj4u+GvxP1HTdPMlw96DJPaRTRvCzqpG76gjBx3r5++Od83iTx9ql4T+4tX+y2654SOM4/U7j+dfT5FTxOJzKm8Q3eCvr+B4uOq0cDRbhazZteFdB8QeKvgHofi/wne3Ft4v8ACMk9rbyQ/fuLZDu8kj+L5SMA8HGKm8HeKfhf8YFjsfiDpUOgeKjhGv7V/IW4bpw3QNn+FwanV9S8BfsknWbaaW01CXV4722KsVJBkXaPcEIRjuDWV8c/hiNU0m2+KXga3DxajaR32p6bFguodQfORRzgnOR65PrVwdKeInCcuROclGS3T7Py10Ov3p0YytfTY9f0bQfB/wAD7Nrywh1XUZtVkEbyMysdiDPHAHfOOSe1exRyoyKQeqhgD1xXw98HfjhfeHbq007XnOqaB5i7op/3j23P30J5wvpX0Pd+FfFd78VoPElnd79LkuIbiK6F222O3EYDQ+V0O75ucfxZ7V4+a5RWo1v9qnq02pP7Vv1NMNXvF8sbLt2PXxSUq/dFLXzR6Q09Ca82+PdnJH4XsvEVu0kc2g6hFd+ZH95Ij+7lI9wj5/CvS6pa7p9tq2i3ul3i7ra7geCUeqspB/nWtCfs6kZdiZRUkfPnxb+EOv6z8O9E03R/ETa/rWk3Mt0rXsux5oZz0GSfu4XGTzgjuK8w0L4e+NPE3iQeFm0vUNOtYJwNSup4SiRrxv2ueHJGQPXOa9L8bal4h8MeBNC8eWBaTWfBl22ka5ATxdWwYId3r/yzdfQOTXS/EbxRp/xH+HdtpPgzxJb2mp6lHDewwTXJt3uIQxDxB+zBuCAeo96+qwOZYvDYdUo25JNrmt8L+R5mJwVKtNVJLWJ1ficXZSXTLLyLZtOija1JJHmDZjHoAeR+FfM/jzxZc23jSy1q5hZbizuEa4hbjeqnn6/KTzXs2k6frfh3wp4Q8IeJdO1PVdTv5poXv7SXzP7PTdlVdz98BW6n+6fa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K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9UzggelfYcP8SU8FReHrptX0seLmWXOvUjWvseY+NLq90v4J+DbK48y4muLQA6myEMLeRiUhD9Q2MH6Cue8K+Hdf0HVNAstP1WWWa5leHfDK2fJD71bI6cdjxzX0Frr2WsXmneHbtre4shZZeNV2qwOFxtHTAwOK6Xw14W8PaLbltM023tmkjSMlF5IUcDP49uuaqOaww+HcZU9ZN/icf1WrXrJwlohP8AhKjNb+dp7RgWgH2yKcYlH4enU5qh8ZvBejfETwTNp9x5f9oRQtc6dMpHmwyBcqV7kZA9q83+Oeqf2D4m0pLGXy7m/hlhkVT1QEbSR6Alq7nwtrtje3VnNFIqNY2+2e4IJx8u0A/j+lea8BUoUoYqjpu0zqjj0sQ6MzyH4Mz39v4zIuNQj0mwtr0S6tNny0nvZI9og56kDAI6Dk9619aLfAu/XT9E1ea/fVLj7ZdfaxkrChwFGP4juOWPXArE+OKWuh6v4a+HPh9/td/PK97cSZy81zcScO+PbJ9gfauT8b+IYviD8bbyWO82+HtFRVub8nKRWsBzJKT0O9tyj1yMV71GgsVJVqqtTcW2u9tvO7ZlWjVvOFPe+56B+1d4qjk1fRdHUgrFZG7ePPR5OEH1ABx/vVf+Ktnew2PhGW68PX3iT+1I7ETK5kZbSWLYQ0W0fJI2Tkng4wa8n8PNafEL4qSeOfG2oWmgeFTch4hfTiJriJMCOCNSQWGFG5wMfeHU19MaLdi88Sax4x8J+LE8UW8tlHFBocF2ixxuD94E52cZPIrkxso4KlQpRjdwTv6vpddjehh5e1lUk9ZaHj/gXwN4ig8Q+PvibPohvtet9Rul0WwuBjdIJDvnwfvbc4Xtwcdq96+Fl1fah4QsbrXtKstP1ld0k9vHGqtGzMcOUH3C45I6815L8crG58GfEa3+Jt74kijjCx/Y9M3N58kix7TAgB2+WTlmJHQn2rkfCfxKuPB/gzWfFuqXDS634jYR6XC7EtJjO64I7ICcL2OBisa2ErZlQVWMk27JLW/ay8lu2aOu6VXl5e59NWXjHw/eeLp/C1veebqVvGXkQL8oI6jPTcM8jtWdL8Q9Dj+IEHg1TLLeSEqZEAMaPgtsJ9cA18t+AfGX/CGaXeeO9TkMmoXkT2+jQucvcyOf3lw3/TNeBu6EkgdK6b9mazutW8R3HxB1668jSdO8yRr25fas075BbJ4wAWyffFKtw/SoU6lVy92Ksv70uyOeOPxFXkila718kfWa465HNMJMpwpwo6n1rhPAfxF0rxp4lv8ATNGtp2s7OFZDeNwrktgAL274J64rvxgcCvl61CdCXJNWf+Z7VKrGquaIq4HA6UtNXHFOrM0CiiigAooooARhnqM1Ccxtj7y/qKnpjZ3fQelAH5ua3rrx+MNfubiK3a8l1C4PmyLluZD61ettYVdI2q+T5xLHPX5a+3z8J/h3/aF3qLeDdIlu7uVpp5JbcOXZjknmsbxD8DfhjriYfw1BYyf37JjAwP8AwGv0bC8Z4anCEJU3okfPYzJPbycj4j128a7itIYVaWUqY0RBlmJc4AHqa9z8R/Cu/wBF/Z30Tw6dW03Tdf1HU1vpra8uRCJnZSBEGPdQR7Z4z0rO+Jmh6J8I/HNhpvgewSTWWt/tZ1LVP9JNuCzKqxq3yg/KxLYzjGDXSQ+JfDXxG+Gkvin4nPLaXPhW78l5LFtgvd4DKir6tgDH48Ct80zCviYUq9GLVK69W+mna4YOlSw96V/esZ3hX4O6L8KtDl+IPxWvLa+lsRvtNMiO6JpcfIpP/LR89BjArL/ae1jxFqPg34eT60PJvrgTam8KDAiyUMae+FwPrmq+iazrHx8+LdkNTj+z+FtGYXMtsHPlxRqQFTPRnkIC56kbsDArV+IU1z8Qvg9onjBmM82l6reWV0VAHlRmQiPI7AAKPxFckFVjmFKeNled/e7R5k7L/P5HVUqqnh5Spq1j074teFD8SfBOg+LvD4Se7ithKsWcGWJwCVz/AHgR+eRVD4G+E/F2gWPiTVptOksbiSx8mxglxullUOQcDtkge9cn8NtI1Tx38OtQ+HUOsNp7Wc0d5byFCyGIsd0TAEHGcEc96ufHvxJ448Bt4a8O6b4gv7Wxi01Q2opEC95cKdu1jj+6AQuec98VwzjiqbllcZprme/bdfecNOFCtKOPs72/E8R8L6xrf/CXabfWOpajJ4ok1CMSI0jmR3LjcrJ6dcjGBX6E2m8xDzFCvgbgBwDXG/DWxi1Dw1o/ibVtAsrPxDeWMcl3KLcJKHZec8ZBrtYl257V42eZlHG1YpU1HlVtD2cHh3Ri25XvqPqKflSO+KlpkmPzFeIdbV00eZ+HbOOTVbn7Y5E4nbexPIOa5v4121xCkWq2btM9smyVR1aMnr74P866zx3DHDevqGkXCTTgf6TbxnLHHcY7+1eYeIvFQmheNpCWwQVP8iK+wyqlKtVjWh06HyGaVY0aUqU9+5xfhTxTEnxC0q6upNsNyps2Yn7rFwyH6ZDD8RX0r4fcf6Kv/TWUflur4u8YW0Uk8k1mwi3MG29Bnrkehr1L4MfGyGNLTRPGDNHPbttivM5DjGPnHr7ivc4hympVjGrRj01MsjxMfZpNn01DL/oi/wDXqzfrS3sv7u49kh/U1z2m69pV3YLJa6hayJ9ldch8dSPWsXx18SPC3hyzuJb3UY5WxGEhiOS2O3PFfBwwVeVTkjB39D6p4qny7mb8cvEEPh/whq97uX7Q0gt7VO7zumAPwzz6V4x4Nury8Ww8PWHPlRRwls4CKqgEn9cVx/j/AMcar8Q/E6387C1sIGY2kBOdmeCxHdiO9dd8P9QtdIULAP3jfeYnLGv0bL8qqYTBPnXvP8D4nOMXGVaMW9D6TjtbVNAhgMhdYYwiR9AB24/On/DGF4ZNR2sTDvXAzxuxziuA0HWbnVn+y2zEjgyTEnbEO5JH8q9g8Kw2MGlxw2Nwk6J991bJZj1J9K+FzCn9XhKD1bPpMBU9vKMlokjWHrWH478Ow+KvCt/oFxc3FtFewmJpYGw65xyDW6OtBrxKcnCSnHdHuNXVjwP4P/CPxH4a8Xt4i1S+htf9Il8y2jlM/npt2oysQPLBzkr24qSLw/8AC7xL8TLqERak11JNIzpytpcSpzIF9Twcjpwa9J8Z+Ida0jxDo9hp2hPf2165WeVQx2AEDgjhTgk5bA4x1rhvEl98N/hz8SLFr1dUbWNR3SwRW6PLBa+a2xpducJkkg4ycZr6KOOxmMqyqSbc5RsuXy72POrYWnJKKirJ9Tzb9sLxLb6ibPwRpewWmmkTXfl/dD4wkeP9kc1b1rUtS8B/D34feKtJk83VdA0i2XW7Bif3+n3B2jcPRZE4P8OSavQ/B661bxLeatrms6ZNoAupbie6in3tKm8sQ38K+h5rGsfFEPib4gfEnxG2lG/8M2HhwWMdqcjzLdZBnHoSqyuPSvWqLD/V6VKiuZU9ZPvzWVvXVnHhK1Wc5OqrX+E6HV/hX8I/iZ4fn+IGhx3UGYXnuLbT5AnmOqlmidP4WOMcdc5Fd98F/HNz4mFzp09lZQR2VrDJC1m7PGqNkCNif4gAK+W9Ov8AxT8EPiJZ3Wlzz6h4b1J43tZBzFqNo7DaMjjzQGxjqCO+a+zddSax8O3w8L2NouqGHzooFVVJY8biOMnr14J4rzc2p+zjGk5e0jL4G38K6pnoUk7qW1vxOpBGByOlLXP+Dptak8OWb+I7dYdQZT5u0DjnjIHAOPTit8dBXzMlyux2p3FpJOUNLQelIZ554x0G3l1PUbS5hD6T4nszZXgIOI7gIVjc/wC8vyZ9UT1r5F8H2sa2GsfD7X9NOpNHLJJpoWQxTW95HkOIn7M6g8dCQB3r7z1Kzhv7KW1uFLRyjBGcEehHuDz+FfJHxs8MXnhz4kz6iW2LeOt5a3KjbmUEbvocjOPevruGa0ajnhpvdK3+JbHj5tVlhoxqx26nC6fa/Fg6AdS8C+Kta8Q6Ju8t1troi5t2x/q5YSdysOehIPas3wfpvxo1TxjYnTIfFcWoLOrLPciaOOPB5Zy/BUc5Heup+NehXnhPVdO8daNC40DxZAk15aI7RotwQHZMr93P31Ycht2KT7V8R10Sy1TwF8UdQv8ATbxjFDp13qIhvYZQMtEd/wAjMB0IK7h0FfR067lQ92MLSuruOz6ptdV8gj7OVpO99z6S8dQ3up65PpPjPT9Kj8EiyWU38s/lyrcg/wAPoRzXKeEpPgpq+oWnhfStQMuoxlha3L7keY5J2q+Oe/Br5g8SW/xWv74/8JHpPi3ULgHANzaTS89sYUj8q9E/Z/8AhN40vPGen+KfEljcaBoulzC6Z70+XJMyjhQp5Uc8scccYNedUyejg8I5VMTZ20UXpf08yZwdataUE157n1b4W0zw7NAt9pd8mpxwuUSQTiRUYdRxxkV1KMMdq+aPF3xP8F/D3SZ/CXwvS3eaSdpJ7iJ98UDtgHaScM2ABxwMVzXwM8ZeJNQ+LFhZpqd5dx33mLeJJIXXYEZtxz0IIGCPXFeGuH8XWw88ZUfLFaq+7G8wpUK0aEY7n16skbFgsikqcMAeh9DUK3tm101qt1A1wo3NEJBvA9SOtfMllpPiH4JSa94l1zXLS7l1GN7bT4I5Xd7uVnLCaQN02jrjNcR8PNWv7j4j6Nd21zPJqNxqEe6TecyBm+cH1BBJPoKrDcOPEUqlanUThFb99Lv7hYnOFQqRp8t2z7YLqBksAB6mhZI2UMrqykZBB4NeHftS+MP7I0ew8O2ty8VxqJMk+xtpWFeOSOcEn9K5rwf4svPDv7Oet6tLdOiNdPa6YzOd2W2oQpPJAbcfwNcdHJa1XCwxCfxy5Uu5tUzOMMQ6PK3ZX/4B9JSXFuts8zzRiFVJZy4CgDqSegxXA/FPQYviN4Cn03w7rdibiO4jmguEkEsQkRt21tprw6DR/Fur/szXsukwX1xHc6olwbeIFpZ7VeH2jOSCwDYHXB9as/spaX4h0nWvEGtR6VqFjosemENFcxvGJ7hSGXYrAE4AYFvfFdSypYanUrwrLmpysl3HHFyrcsHB2ktTxjxza+LJvG9/ouv3EkEmmyGIxiRkjwP4xnqD1zWTqelWmsInlagl5NbxbSSfmIHcA/h09K6HxD448Q/EKHUrvVp/NuWfMUCKFEcatkoO/QeuetLqN/pGry6NHo2kvZPZgfapTHtGAMEe9fsWGnWp0aftIJStrbbbc+cq6Tqeznbl0XmfRX7GeqancfD2bSNc1aCeW2u3+xQPcq84twAOVzuC7t2M9sV74MD0Ar4F/Z7Goy/tGaKNK81WjkkN2EyAsAVg28enI699tfeTruXb74GfWvyPjLARweZScWmprm06XPqsvqyq0IyktTD+InhfQvFmhGx17TTfwxHzo0VirhwONpHQ9vxrwf4k/FXVfBfwn8L3Wh+BotDmlupbWCDUYd32QRjgqD/E2Tz35r1bxtql5rWj63bad4ot/CdhaubR9ZlKqxmGN2xmIVQpO3PUnODxXK6v4B8a61ozy2fxEsPFNnLYxx29tqtjDPbSyL1csuRz/ewT6k15uAnTpuH1h3influ/+G1Lq9eXc8m0z42Q+MBYaf8AFHwzDf2lrdLdQXWnsY3jkXuU6MME9MV6e+h+E/HOu3fh+W+aXRdWP9v6NPbyYHm8JcoPQhirFT031h6t8PtFtdOWDxZ4K/sF9gU614f3T2ef70sONyLn/ZYe4rzbztb+GPjXTYFnS/shcDUtJubaQPDdBQRIEI4HmR7kK5PzCM17lWlhMY3PL24SjdqPT5Hn054iFTlqrRne+OfGniDT9ctdb0vULuO1s7qax0DQLbO27EB8p5p+pKblIUDk4x616F8IPEfji08LanrXxju9N0qBpw1kZtkJEe3kEA+vQda5jxDf6J4U8Saz8Tb21SfT4rG0tPC8I4W4eVGmd1z7vkn3bvXmD+HvHnxWL+JtYuo1sixZbq+m8m0iX0TOOB6gH61FHBUcZRtO0IreT39F+vmTUxM8NUsk23sj6R8O/GD4da7r6aDpPiq0uL2Q7YYiGTefRSwwa9EyPUfnXw14Y8CeGfCviyz8S6p4wh1e20iZbhrbQbKa5Z3U8L5oHlhc9Tn+dfR118cPBti16dQtfEWnQWNslzLLc6RMibW6AHHBP+1ge9eTmWWUaU19TbnG2rselh67nG8lZnrNFZ+jalZavplrqen3Ec9pdRrLDIh4dWGR+NaFeI00dIU2XOzinU2T7hx1pO/QDwv4s/Gu78LeNotB0mzguEhYw3C3KMjSzFNyqjdAMEEnFdz4i0PT/if8Lo7TU7XyF1SyjuI1JDNbSMgKkEcHB7jqM1Z8X/Dzw54q1iDUtat55HigeAxLKVjkV8j5lHUjJwevPtSan4j0rwjrHhrwjDpV4E1D/R7T7NFmK3VFAAY9uMfgDXrTxGHlTpfVY2qR1b8znSnqpvQ+K/h9dXHg60+JmlX8Cme10rysMudl0lwIo3A9QZMivRfhrqifCHwcNK0+3gfxbqKLPqU0o3CxUjMcPuwB3Eep5qf4o2Wl+EviJ8SvEmp2KTi5msI9JgkXCXF4VWckjuqFVdh0P3f4hWB8GfA/iD4jarLfTyzxaY0rSXuoy9ZGJywTPVzzz0H6V9y6lDE0Z4jEO1N8rf8AefKtF6fmeLj3Xjalh/i79j2K58WW3/Ch77xdf6fY2mtX9vNpyywRCMzEuygj2Jy2PatD4d/DLwvqHwt8FW3i7TYbi+srYfZhI5VsMxkEf+0MYO0+9VPEPgGzTXLTWfHOsWWn+EdDXy9H0dXwrYx+8mY8u7Y+6v05p/gLXdU+JXxaTxBbRSW3hPw7DJDaAggXFy+FL46cKDxzgH1r5OrK9Fzw+iu5X7dFFM7KClCShVd3bb9T22CNY4ljVQqqNoAGAAKkqlpmp6dqUUkmn6haXiRStDK0EyyBJB1QkE4Yeh5FXe1fOtNOz3PV6aFPVEkk0+5SIkO0bBcdc4NcFohsYdBl/e7JSjK4zw+Rgg11njDU7nS9NWe1RWd5VjJbooJ615h8QNN1e1tDremlZll+aaCM4YH1Ud/pXsZZRVRpSdk2eNmlfkeiu0jy2/8AEU8OqW2g3spVYtRhjkz3Xfx+GSK+h/D0axxbsDhWb8jtH618dePdRGoTtKzNDdLwD0YY6Z9691+A/wAVtN8Radb6Xq91FbazAqRyq5wJwr53g+pAwRX1uf5bUWHjVpK/ex42R17/AB73PdMJ5ZUehB/A4rnPFcUf2WXcAMh+vsQK0Uvo1hV2lQJhWJ3DHUuf1rxL43fFXTbOxl8P6DfRXWrXEYheWFgyWwLZdiejN2AHevksuwtavXUYxZ7+MrUlTcr6nTeD/ElpJ8P7aOU73UOiljyVWRlUfkBXrHh5GtdDsYHz5iwIMH6f/Wr5s+DVjcXVxYy3rGCxtQvkQk/M+Omfb6969s+0Xf8Awk1lHZ300xeQeau7Kle/HYV25xgvZT9nHpqzz8rxznepJeR3MYC5JILHqafkYzniuV8R+NfD3h7X9M0PVbz7Pfam4W1UoSDkkAlunXj8RXQTSxQQSTyyxxxoC7OzYVQBySewFfOOnUik+XfbzPo+ZFncvqKNw9RXzP47/agt9N8aQ6L4V0SHWbJZ1hnuXkYNMdwBEIH6Z61337QnxNh8B+FGt7W5jXXb9StrHkbol7yEe2cD3r0f7HxntKdNw1nsZSxEFFyudL8WtfvNB8JXeoaTo8euXMciL9l2+Zg+pUZPFeX/ABb8dLocGia9Z6Ra6b4uvdOHmzyxiSS2hPJj/E9PSvNf2UNa1RviDr3ibUNTmi0Gy06R9TuZ5mMZcsCgO7+Lhjx2wO9cZ408Uax8WPipMdBtJbia+mWGwgBPyQLwC390YyxJ9cV9PgMjhSxbpV7OFNXk/VfCeXi61WpSXs9Gz6m8F/EY6h8Cr3xjrQhhls4Z45ig2o7pkAqPfjj1r50/Zq0G+8a/E6zvGUmw0lhfXch+6X6xr9S3P0Fdv4y8G+JtV8N6b8JtCU6P4Z0cq+u6/qA8iG4uM73CBsF1DEnI4JAGeMmrr1n4N0HRh4K0f4saboPhxAPtR0qJrm+1KQj5mllT5QM8BRwB3qcLOlh6VWNC/NUfS75Y+duuuiKnQ5uR1fsomv8Axl4N8I+NfEvi/wAVSf8ACQeMdUL28Gm6dLvj061xsWNpvuhyoBYr6sPeuOH7QXjTTLeKx8I+HtB8PaXGf3dvFbGUnn+InksfXrXU+A/Cv7Nst/Dp7+INSvLqV9iNqDSQIz/UAL+JNe/aB8MfAnh6dbzT/DVktzEMxzSL5jD6M2cVNXE5dhFy16U5ytpzaLTbTsjRe2m/ckrG18ONS1fWPBGj6rr1gLDU7u0Sa5twMeW7Dpjt247ZrpBjivnHwd8cfEWp/Ei30zUNKQWcuyCa0soDKY3kY7JFmB+YAYDYGOpHSvotPvcenevl8xwNbB1bVY25tUl2Z30qinHQkooorhNQoPSmqwYZ/OnUANPQ4zXP+Krm7tTbyZIsDuW6ITcQDjH4dR+NdFVHXre6utKmgs5BHMwG1iOMZ5H4jI/GtKUlGab2Mq0eaDsfLPxL1C98N+JotY8P6lHPHA7FYZTwqt1QnuD+lWYf2mtNh08pc+G9S+2FSBHHKrI7ezdcc9PQV6D47+Hd9r+2O18NabbzN8rXLlSF9Twcn6Vx2h/s83yeOrWfUpoZdJtninknBAaZlw3lqn8I3Dqe1fdQxeU18MvrPxRX3ny2Fp4yjVlFLRnit54l8RfELxy2r30MxmlIhtre3jz5aZ4jXPQ8/XNe+WWrN8PfA0Vx4i8P6rYaQZf3n2eyNxIx7l8cIvuxHoK9Mm+FfgebxD/bv/CPwR3pkErGMsqM4OdxQcZzzXaNEGhaJkBQgqVIGMemK83MOI6GIpU6NGnaC3X+R6NHKJfWHWqPXofD8+pQ6pquteKvDaS+NdZ1GCX7XJ5j2dzp8J+Ui2txksAmF8xWcgE4AzWXoHiJtR01PD/gm8XwRLIBG9nMVlt9Rmz/AMtLh13qx6AONg9q9z+LHwVOn61H4v8Ah9Zy211HL50tpajlJByJIh256qPXIFT/ABX+DreINNtvFWl6XHa65LAjapZRjas7FQXIxxvBz/vfWvVw+ZYFqEW9JbN7xa/mW1uw6tSrFztH4fx9Dw7TfEVzH4mk074ueDbHW3jKw3MktoIL+CMAYKSR7dygYwO4xg4r3DRfgxp0E+n+Lfhh4gayhl2zQrMS6hCeQGUhj3GG3c1pN8M5vHHwr0ZtdtpLLxPZwlIZ7iP94UUnbHKO4Ix15B59Qex+B3hvW/C/g06ZrapHKLqR4o0k8wIhxjn65P4152YZrTdLnw75ZXalFfC13SFShUqzSqL3Wrp9jj/iz8HLbVrm98ZwWU3ijxDFtkg0/Vb6X7JtU5McaqQF6kqDlc9etfOcR0HV5brxIPDGoa3rmmu76vous3zfu4UOC0Plou9I+jIwygA4YZr777dK+dvih4EuNG+N+ieL9AsX2ahdxrceVGSvmZ2vuHQBkJ68ZFc2S5k9aVSVrJ21/D5nbjF7KKlFX1SPEEg8F63p8vjKLTdf8WXdn8+qaTqGorE1tAo2rJGIox5sSng4wF7pg5rsPhzoVv8AGh0sT8T7+1s9PUOPDy6dHbeUnQFFRvLcAcbguemeaPGvhGT4afGmO+0SIw6bNKLmFF4QwucTQHHJXllx6EVR+I/hG6+Fnxch1jw2XtbUsNQ0/aThUJ+eL3GSQQf4SK+ilbEqPsp+9KN4N20tvH/g7nA8ZGKlzrZ6/wCZ9B/CSPw3awHRfh1JbPY6ZfvBrb3KSee7gEAq3AY7hjJ4wOO1VvhL8Q/Ffij4ja/oOs+H0sbKx3mKRYZFaIq+1UdmJDlh82Vx09xXoXhU2FxpFvqljZRWw1KNLuRY0ALM6g5JHU+9a8aBXzt5Pfv9Sa+Dq4iLlU543b6vdM9enTXLFw0Q5ByPan0UVw6HQFFFFMAooooAKKKKAEqtdnyYJJtrsUUvhBlmwM4A7mrVIee3HfNCSA+XfFWveAfix4Y1HxX4rs9T8Mz+H5RbQ3VlKssk4lJ2xAFMM2R9wj5S3Xk0lv8ADfwp8Tfg9a6H8OdamsRZ6r52oNqcJaeSQryZQO+OVxxjivbfih4B0/xx4Rm0KaSSwZpluIriGNSySqchiP4vf1rz67+Hev8Aw6+C/iiz8H3d3rPibUgGNwkYjkPRP3a84KpkDBJ719Jh8wp+xjGlNxkpLlT1SXc4PZTjVcrLVbnK/CzRNEtPifpnw58Kz/a9O8PibU9d1BcZvLzb5SDI42oXwFHQg+lZ3wNuH8G+Otd+H2v2wl0fVL2SFopRlVlJO0/RwQPrivTf2XvhjdfD3wfPPrUYGu6s4lu1zvMMaj93GW7nBJb3bHQCu71TwN4c1LxPaeIrvTgdRtmDJKGI3MBwWA4OKurmdGNWtTl78WrX68y1v95nWw1acYcnR6ryPMPjZbRfCj4Y3t34FtTpVzqV3FBcXiEs8CMxBILE49B0AJ4rhP2avFniW8+JB8NX+r3mu6fdWUtw32yQzm2dCuJFL5YA5wV6EkV9R61pWn61ps+l6rYxXllOm2SGVAyMPcVjeBvAHhDwU07eGtBt7B58ebIpZ3YdhuYk49ulc2HzejHBVKVWnzVJfaZo8HKNWPI7RXQ574LeGPHXh19a/wCEz8Qf2stxcBrUCZpNo5y3zAbA2R8gyBivS1pRRXiVajqzc3udsIKCsFR3Cl43QZGVxmpKDUDaurHmGiD+x9TmtL9SJUctlurjPXJ61zXxO0jw3rJe5NssU5yfMhbYSffHBr2HW9GsdWi8u8gyR9114Zfoa4PXvhfcXYYWevPGD0EsAfA+uRX0OAzCiqsak5OLR89j8BWdNwgro+WfFehxW8jrDeyMOfvIM15zrNmqv/rHlYfd7V9cax8DFgsbvU9U166uxbQvN9ntLYI8mxc7QSSecYwB3r55n0qKZwljbyTTSt+7iXMj5PYYGSfwr9KyzO8JiouMZ7b3PmqdDE4Fr2kdzhrC/wDEVqHTT9Q1FAkTSOtvM42ov3mODwB3Paq7/a7ybzb6aabJ++7kkf0r7D/Z/wDguuk6bqGreLrFXvdXtXtfsrjJitmHzBj2Z+M/QehryL4k/C7UPA/iCZV0+d9Cbm3vCNyMMnhz1Ujvn73WufB8QYOvjJYdWutn0Z9BiKdSnh1W5TgtA04NtVbggnjGK9d8BeFtJmdJNQuJ7gcZTdtWq3we8B6b4u1q70lpry0lWDz47mA7o1IONrqe53ZGD2r2DSvgnf6fN+78To8X+1Z/N/6HXPm+fYWDlRlOz8jwIYDE4mSrQheLOn0ufR9P0BbOztobeMDgR4x9eeTWj8ObWYXF9qBUrBcECP8A2sdWApdD8CWVlsa8u5b91OcOAqf98j/GuvhQRqFVdqgYAxxX5ti8TTalGnrfufYYTCTTjKatYkHrS0CivNPWIbkMV+VipwQCOxr4L8Z6fr2k+INR0GDxRCNW0/UpZb24lleMyo2HU/N1VQTkDivviQZx1rEvfC3h681R9Tu9C064vZIDbyXEtqju8Z6oSRyvsa9zIs5WV1ZTlDmTRzYnDqtFd07nhXwr8HHxP8FtaXwzrE0a6xqfmMs8OyEeWAHVQpOVY8lu/wCFdPoejeHPhbocXhrVIJ7688SM6XUsMa7QOECgMQWUeYMKMnknGK9h02zt7GyjtLS3itoIxiOKJAioPQAcCku7O3uZo5J7eKVojujZ0BKH1H6flWVfN6laU1tCUua3/BMo4NKSqfaSsfL/AMBfEmpeDfiTL8FfF0AuraG4f+xp5RvKYyy4yPuMgyCOhBrA8UaP44m+LmpR3Fi11qkkn2y7h09pI5ZY1ZRbmJ8bQoUJ9Dv3V9YXPh/SLrXLfXLrSbOXU7VWWC7aEGWMEYIVuozzxWmsfPKj645xW8M8jSrOrGmm5KzXn3NJYduKinsLbbmto/NQq5QblJzg45Ge9L80Z4yyd/UVKOlFeDudKQgIYZBBpT0qMqVO5endacjBvr6UDBqyPEnh7SPEFiLPWNOgvYNwYLKoO0+o9K2aRxkfjTjJw1TJlCM1yyWh8wxz+L/iJrniL4ba1oMdnokMEy2iJYtENOaJv3BDkYfdwMDsc8CvENGt20m7u9K1yxefT7hvJ1KzU7WypxvjJ+7Ih5VvbB4Jr9B2XA4BHr/nvXz/APHz4YXjatL4o0Gxe4S45vYIUJYNjHmBRyc98dMZr7TIs5oyqyw1VKMJW9L9zwM0oV6VNVqWrX5Hi+r+LPHHgNbXwxq/iTXL/wAM3KC40nVNNvXguDCeAY3J5x0aCTKg9COGq8/wy8Y/ELRn1zw/8VbfxLpkY3Srq15NBNBxysqNvCkDuTg9RxXong7wxpXib4LajonjSVNGtYr/ABo99eYiMErDgIXxkbuMd8kV4tYQeKPhr4yuI7WZ7HU7JjHMqjdFMnZWU8OjA+/Xt1r2cLy15Tp4VpVYt9FaS7+T72E8Zy0YVaq0l96Ok8Jfs5eNtYVJR4k8Miy7zW1211geyqAp/MV0uk+O/hX8D4b210FNQ8U+KsGGe6mh+zopB5QMwG1c8/KGz6mqtj4H0v4iW03iP4Y3j+DPGdsPMvNLtpzDBKf78TKfkBPp8vqO5w9K+MXxS8E62+keNNNttYmtDtkh1S3C3Cj1WVV+bjuQQfWuep9czCTpVZc3LvD4X8+6OqEsPFc8Vv1OX1HVviR8YfFx1AaRf6rOx8uCO2tytvbp2UM3yqPVic17T4R0HRfgbpcXijxxcLqPim6jZNO0uxBlZeOQgxy2eC54A4HvBL8RIfiJNGPDPxH1X4fau6hE029hhNnI3okgXqfds89KwfFurftKeBC1xqmqtf2C9LyK1huYCuf4mCB0BP8AexSxFbE4iKwaUaS/kejfzt+Qezo87rPV9+xQtvCHjj4l+Lp/G/xGni8H6DK4zLfuICsQ+7FErkEcZ+c+pI5rofHF/wDCzWNW0/Sta+IGkQeDtBUDTtH0vzpvtL4xvnlVTz1GFzwTzkmuWH7QOu30cVv468E+GvFNnGdwEltsdD6ruDLn8BXo/gPTfgD8WtNvPsPh6HRdRtYjLd2yE200SDq4Kna6j1FY4yOLoKMsVFxhDSPJZpf8HzLp+zm26erMmLxJqvjieDQ/C3xw8O6ENohs9M07TZbMADgKrykM3YcfgBW34F8LfEr4Y6xN4t+IPxJ+2+GbWNhcWwnnumnLDamEZflO7+7k1yvgD4H/AAv8ZeIpr7wv451O8sNPuEeeyNuI5WwcqRIQvyHB+YL9DX0z4y0FvEvha+0SO+uLEXMZjWeMBmXpzhuCOK8fG4yhRksNRd4P4rxSa+Z0UoucOdfI8E8CeBvhT438eavrGjwapY3kMrzJpk9yghuj185EBLbQxAIyApwCK8bufAXxe1PXn8PN4V1UXRkMb3Twslt1xv8AN+6R34OfSvqz4O/CKy8A63e6j50F07horJkiZGhjYhn3EsclmAJxjG0Ad69Vxz3rthxVUwFef1Z88Gklza2MXl9OslOpG0jmfBXhXT/D9hblbG1/tIW0cVzexwBXnZVwSSOTzXRScJ0JNS0jdK+Oq1J1ZOcnqz0oxUVZHz5rU9rpGrQ6L4iutMsbjSdUvryBNVuja29/BcMzxzxzFSvmoZNpX7wJY8ZBpnw4164bx0bbR9Te18PB5Ly5KwAW8u2MCVxn7ilsnkLnG7vmvfbu1gudvnwJLg5XeoJFYMfg/SbSz1qPTbZbeXWFf7S7DzFZmQrkq3GOfu8A9K9GnjqapuM476a+fVHHWoTlUTi9DnpfiTpeuR6rpngeSHV9dgsWurGKYMltdN6LKeG684PGfavKPFtj4m1DQ4B4+8FaXoUiXsN7BqmmOXhsLlXUhp4w5IjcfK7gYGQT0BG/8Nvgfqmg/EC31rWbu3uLe323iyQTMM3YUoAsZXCx7SSeepxjABr0jXfhl4T1fWrzXZNPmttZulCtqFvcOky4GBtOSo47YIPOQa661XCYOsoYaXMrJ36p+QnCrVjeW9z538X2tq2qaNp/idLyfwz4SnubK1sIlJk1S5adzBboB94LAIy2OAD1552vFutfFeaBNStvhFYSWke0wWs9i9y8ajooTzMr/wABUAele5eGfDdjHruo6rcW0M2oQ3brFclOUDwQiQqOdpYrzjtxXZIMIMgZxWf9qwjZOClbu389CpYaTndOxyvh/ULpfh/a61rGhnTr02IuLvT4U3NG23JQL/Tt+FcdN4+1HxDEV8N+H7F7cRj7Qmrb1aVwgcxKsYIwEIJduASMBs16lqVnHfafc2Uu8RTxtE+w4O1hg4P414ho3wx8Y2dvfQQ2+iy2j3RC2WoTTKJFAws6zQksrMMBlK4YL0XpXPhXQkpzno76Crqp7SKjt1O08DaxbXniC1fS4GtbXWdKGpG0b/ljMH2N04HpkdSM9K9DRtx54buK43wD4TvtHuJdV1qe0n1SeJLZIrKIx2tnbp92GFTztzyS3JPQDpXZyIGHoexFcNZpy9064D6D0qNXwQr4B7e9SVkUNbqOv4VFJGpKMV+ZfukgfzqemTBiuFz9R1ovYVr7ny74v8Oaj8dPjndW6vLD4N8Lv9knnQ/8fEwwZUj7byQFLZ+VVHcivRtX+I/hr4ZXcPhHW/Deo+H9KSMR6de2sXmWrpjsy4ZWB7EZzzXpPhbQdM8OaSml6PZJaWiMzBF7sxJYknkkkk5NWdW02x1S1a01Gxt7y3cfNFPEJEP1B4r06mYKo4Upx/dxWiT/AB9TGVK3vR3Pl7xLd/ASbVv7b1rxP4s8TXBYbLN7i5lJJP3FUheD02559K9R1/Sr3xB8DZ7PRvB8+lGQRtZ6OkywSiISKQH24VWxklMkcAE812mieAvBui3gvNJ8K6RZXCn5ZYLONGXPXBxkV08S7Vx1q8RmEbw9ld8uur/RaEwoyd3U3Z4H+zP4R8X6BrWsza615bQLut5YntfKS8mLBlmQg8hVBTd0bPU4r3uPIQZyTT6K5cfjZ42vKtNJN9janDkjy3KmoWkN7avbXEe+NwQR/WvN/F/hnxRa2zR6Qq6hb9o/M2SD6g8GvU6aazwuKqYeScdTnxWEhXjaR8UfEvw34khikvtV8OXNtFu2+ZMEGWPYHdzXj9xpOof2lDHYwyLdvKI4UgP7xnJ4UEd81+hvxB8F6X410uKw1T7QnkyeZFJC21kbGM88dOxrC8EfCPwl4T1ZdUtYLi/1BV/d3N2yu0YPBCAAKv5Zr7vCcaU4YX95D3+i6HgUcjq4evaD9zu9z4d1bVPHFrd3Wi6nrWpBrSVoLiMzsdjKcEfTOa0fDGn3vnqYljlkJzknDZ75zX0j8bPgvd6r4jl8VeGbVJJLrBvLJtqlmAwHUtxkjgg9cVD4N+BN1N4cgurmSbQtVWVwYGYSxum7KsVB+QkehPavXo8TZfHDQqtpSe68znx2FxVWcqNOJS+GXhnxVd7RvtbaI873kDED2FemwafdSWV1o+h61PpWv7PNj1ExLMHKnoyMMbPVRj2NN8OeBfEuloIpNSsindkVs/lj+tdtoGhRaWzztI891IMPK/p6D0FfE5vmMK9RyjK/a36ndlOAqUEny2fW581eK/iZq2l+JYtJ+JXhTS9L8U6fhtP15LSS6tSvPz+Wro+05zlWODjK9q5H4p614w8RSQ2Xiz4saTb6Hd4aCSzsLpbGcHnbujTDsM8qxyO4zX1X8U/AGi+P/Dr6XqluolTLWl0EBe3k7MD1x6r3Hvg18rLpesfDnWLvRdesop7JztubO5XzLW9jHQgEYJx0YYZcge1enk9XDV4c1NJVIrZ6r1jfb0OvHYl4Wacl7r7GZ4N0Gz0LVUm8A6UPHuvxYNtf3F1bxWkDH+OO3Em9yOxkI+grJvdDbXPGFxefFr4madpN40m27hR2urxADkptjUxpgdBkgZ6GvSvH37OUNzpsPij4fLKsM8a3DaVcNl0BGcRMepH91vTiuB0zUNdtXOm65aw6tFCSj2Gs2wn2Efwhm/eJ/wABIr3MHVWK5q2Fq3nazv8AEvS+n3IwxWLhhre2jZPr0LF1ceF9dsIvCcfj7RPCfg+CXzBZ2NtdXVxdNn/WzyGJQznsPuqMccV3Wix+GtBthpvwh+IPhLRzcIEudV1WJ2v5m7qGcKir7AfjTvCfwc8A/EfRp77w0154Z1W2YLc2jMbmBWIJBUOdwU4PQ8cjtWDrHwU8beHp8PpZ1ODtcWP7zj/dxuH0xXHB4OvJ0J13Fr7LS1fdvqTWxdSnTVWlDmXkampfs+fEbxcV1PUfiTpniAnlJZZ5pE/4CcsB+AqqP2a/HdieDpF2P+mNyyn/AMeUV2f7PfhXxppHjFLoWWoabo4jb7VHcoY0mypCgIeSQecivpMdK8vFZ9jctrOjRnGUV2S/Q2oUIZhR5qiaZ8r+Ef2c9duNWtpvEEtrZWMcgeRI5DJM+DkKMfKBx1r26107xzH8TZJZLu1/4RAWe2KADMgkAAHQZz15yeP072ivBxuc4nGz561npbbY9DC4Glho8sDitH+HXhHRvENvrenaLFaXNssixeUWSNPMOWbYDtLc9SM12a9iOlOPT1qIhozlcsvcV5tSrOq05ybsdSio7IlopFYMMg0tQUMdDkMpwR+tCPk4PDelPprruHoexFADqD0qNHwdsnXsexqSgBKQ5+tOooAb36UHmnUUtQIyvA5NOI4xTqKLANA4xSgcUtFMBP8ACqzL5jYXO0d/X2zUrEynavCg8n1qRQAMAcUmrgc/4n8K6J4kazOs6ct0bKYTQliQVYfzHqKyviX4EsfHOmQ2t5JJaTwOWiuI1yyA8MvuCP5V21FbwxFWnKMoytbYwnh6c01Jb7lDRbCPS9MtNOhB8q1hSFM/3VAH9Kv0UVjJuTcn1NopRVkFFFFAwooooAKKKKACiiigAooooAbikKgg5Xin0UrAQ4aM88p+op69OMmnnpUe0ody5PqKGrgO5pwpqMG6dutOFMAooooAKQ0tFAAKb3p1ISB1NAERwxYdR0xVCHTNNt7mS5h0+1imb70kcSq7E+pGCavIFK7W2swzimIAI9u7GTnPofSnFuKtFkyhGXxIXaf4QVbr17VE6xzQskoWaN1x5bL1/CpyfmzuUvjCgVKihVAxyBSWjuPlVrFHTNNs7BCtnY29qGOXEMSoCfU461d/4D+lPopttu7YRjGPwqw0DntS4paKQwFFFFAAaTFLRSsgG/hS0tFMApKWigAooooAKYyc7l4Pan0UAMV+cNw1PNNdQw9/WmhipxJ+BoAcaR13YFPooA5/xd4V0TxTp8Nhrunpe28U6zxqxI2uvQ8c/wCNcZ8aPhdb+L9OhvdMiht9Ys0CwkjCSoOkbense1ep018niunDYurhpxqU5ao5sRhadeEoyW58ceENG8XeG/iPpTWejahBfx3KqyGJsNGTh8noVxnmvpL4mfDnw/4+0kWurWuy6iB+y3kYAlgPse6+qng/rXZBSD0p4HHTFehmGdVsZXjXSUZR7HHgMshhaMqN7xfc+D/iL8MtZ8H30lvqluGgP+qukXMcg7fQ+1d3+zN8QtesfFdn4E1WeXUdKvg6WplYu9qyjOM948DGD0z17V9U6lp9pqMD297aw3MDfejlQMp/A1iaB4G8K6Dfvf6PoFnZ3TAqZo0+YD2JPA+lepiOJ4YvBuhiad59GYUcqqUKt6cvd7HF/EP4C+DfFbPdWkbaLet1ktUBjb6xnjPuMGsj4S/s96T4J1261i+1aXVpZrWS1WLyfKjjRxhu5zwAB+de5DgZ6UzmQjsg/WvDWb432HsHUfL2PUWFpRlzJanBfDD4X6B4BnvJtFkv5nvNivJdS7ysaE7Y1wOFGT1yT616ABgjilHpjFLXFWrVK0nOo7s2jCMFaKshBS0UVmUFFFFACHrRS0UAJzSd+nFOopWAgt4Fh8zaP9Y5dvrgD+lTUtFFgDtTcU6ihpPcAooopgNZQwwRkUzLRn5vmXsfSpaDyKAEBB5B4pTUWGjJK5Knt6U9GVlyp4oAdSGlopWAbj60o6UtFCVgCiiimAVGJFI64+tPLKOpxUIZWUrkNIBxQArtuJyCQDgAd6YVxkgGNl59aF2qoXeR83BPY+hp2dxPzBmIxx2FC0d0K3caDkH5i5bovpUqhgoySSOtPUYx0paBvUb3zinUUUrANb6VSv7Czvgv2uyguQpDKJYw2D261fopptO6dhOKe6uQqm3gLiuX8X/Dzwr4pk+0anpaC6xgXEJ8uTHuR978c111FaUqtSlLnpys/IipRhUjyyV0cx4K8GaH4PtZYNEtGjEzAyyOxZ5COBkn05rowuVGRUlFKpUnVm5zd2x06UKceSKshm3aMAY+gpeRTqKzsiwooopgFFFFAEbKQd0fB9KVZFx8xCn0NPpCqnqBQAtFFFACMNwwajG6M4blOx9KloPSgABBGaKiKtHygyO4qRWDdDQAtFFFABRRRQAVExaQ7VOAOp9aDmQ/KcJ396kVQowOKABQAMAYpaKKACiiigAooooAKKKKACiiigAooooAKKKKACiiigAooooAKKKKAI3TncvDClR8nDcN6U+muu4eh9aAHUVGrFTtk/A+tSUAFAIPQ0GoMHOBw6/qKAJ6gLbjuKhsnao/nRkBuWbd+maQ/LxJkLnIYdjQAjrw3yhWUAgilK7+sZ3EcntSjLEqpLZ6sewqccAAdKAGIgUYwAfUCn0UUAFFFFABRRRQAUUUUAFFFFABRRRQAUUUUAFFFFABRRRQAUjAEYIzS0UARfNF7p/KpAQRkc0pqNlZTuTp3HrQBJRTUYMuRTqAEoxS0UAIaKUnAyahGZTwcID+dABzIePuD9amHSgUUBYKKKKACiiigAooooAKKKKACiiigAooooAKKKKACiiigAooooAKjZDncvDenapKDQAyNgcjoe4NPpjoG+YcMO9CsR8r8Ht70APoopH5UigADKc4OcUtQDPKrhXX8iKCVBPLDHG73oAPvNnqSTgHsBSSA/M20K6jORSE7R+8zgEkOKcvzjC7ip5Zj39qAFKE5/dgN69qlVQKWigAooooAKKKKACiiigAooooAKKKKACiiigAooooAKKKKACiiigAooooAKKKKACozHg7k4NSUHpQAg6c9aWojyAxLH2FN46KGU+x60AT1GT5hwv3R1PrSgeZHg9O9OUYGAMDtQAoGBgUUUUAFFFFABRRRQAUUUUAFFFFABRRRQAUUUUAFFFFABRRRQAUUUUAFFFFABRRRQAhAIwaUccUx5Cr4259famDczNtJBz+lAD5GbIVcbuvPSoiNzAiRt3bjikUlyQzfeBUH6U9tzIFKlR1J9MUAICOW/BxTvLO3CNgHtSRpvDPkruPbuKmAwMUAIq7QF7UtFFABRRRQAUUUUAFFFFABRRRQAUUUUAFFFFABRRRQAUUUUAFFFFABRRRQAUUUUAMdTncp2mnLnHPWhjgE1EeVDMW5HQUATUEiq6/7GR7A8VKVDoAwyDQAg/eHP8AB296kAoHAooAKKKKACiiigAooooAKKKKACiiigAooooAKKKKACiiigAooooAKKKKACiiigApDjvS1G8m1sBc46+1AEgqOQknYpxkcn0pgBJYq2055+lInzbsnG8YBoAAAWGHbcPuk9DTgRkv2/iHvQdxCgrtC9yR+lIse8FvmG4njP8AOgB/l8bQxCnqKeBxjtS0UAFFFFABRRRQAUUUUAFFFFABRRRQAUUUUAFFFFABRRRQAUUUUAFFFFABRRRQAUUUUAFITTZHwMLyx6CiNNvJ5Y9TQAw42BTnI9jSR7VOefyNT0UANiGEp1NDYbaw2ntTqACiiigAooooAKKKKACiiigAooooAKKKKACiiigAooooAKKKKACiiigAooooAKD0oNRlyTlUyB3zigBk2GztRiR1IOKTG3DLnB4/Gm8bdkm9QDn60o2qAV3sjcFT1+tACt8wIDhQeoPUGjduQFvvA9PWnxR/L8yg46EjnFPKgkEgcdDQAq9PalpFORS0AFFFFABRRRQAUUUUAFFFFABRRRQAUUUUAFFFFABRRRQAUUUUAFFFFABRRRQAUUUyRudq8t/KgBW5BA61EfuAZIIHpUkabBjOT3NPoAhjwoPUn6VKnCjNLTS2Hw3A7GgB1FFFABRRRQAUUUUAFFFFABRRRQAUUUUAFFFFABRRRQAUUUUAFFFFABRRRQAUUUhOKAFNQT/MCVUnHUg0/ex+6nHucVD8oXZKGBHPHegBSu0+YjEKcde1BG7O1gu7qPenDC4KhijdQafEmB8wGe30oAjLZUFlO4H7vrVgdKa20HcR06e1KrBhkUALRRRQAUUUUAFFFFABRRRQAUUUUAFFFFABRRRQAUUUUAFFFFABRRRQAUUUUAFFFFABTHb+FRljRI2PlXlj0pUXaOeT3NACRpt5blj1NPoooAKKKKAGuoYYI/8ArUwMycPyPWpaQ8/SgAB4paiIaPlRuX09KkVgwyKAFooooAKKKKACiiigAooooAKKKKACiiigAooooAKKKKACiik3DOM8+lAC0hYL1OBQzBRknAqNmV2C9QOcGgAlk+RgFY8elJ8udr8LtGPSky3l+bvOfTtSnczFRtwMcEUAIVL7QeuePpUiqS25j9MdqEjwdzHLfoKfQAUUUUARsh3bl4I7etOSQNx3HUU6mOm7noexFADwaKYrEHa+M+vY0+gAooooAKKKKACiiigAooooAKKKKACiiigAooooAKKKKACiiigAoopjsc7F6+vpQAkjfwr97+VOjTYvqe5oRAvue5p1ABRRRQAUjKGG1hkUtFAEWWjPzZZfX0qQEfhQRn6VGQ0fI5X09KAJaKarBhkU6gAooooAKKKKACiiigAooooAKKKKACiiigAooooAKKKKACik3DO3PPpQzKoyTgZxQAMQoyelRyvuQqEY++KQsJJFxnAG7HrSZIQPuyxPTP6UAB2biJDgcYpNu4x5yOf0p3zs7YYYB6EVIq4+YnLUAIiEHcxyaeKKKAComVlben4ipaKAGo6sOPxp2ajePJ3Dhh3pVY52sAG7e9AD6KKKACiiigAooooAKKKKACiiigAooooAKKKKACiiigAooooAKKKKACmu+PlHLdhSO+PlXlv5UIm3nq3c0AKi7eTy3c06iigAooooAKKKKACiiigAqNkKtvT8uxqSigBqOrDjqOop1MePcd2cN2NCuc7X4Pb3oAfRRRQAUUUUAFFFFABRRRQAUUUUAFFFFABRRRQAVDt+bB4bOQfWpjwM1BySDt3ORnntQAM+dzEfd7H19aRm5Vj97bkD19qczDa+5MngEDvSAZYFYyGxjJ7CgBDt2+YiZPcZ+6aliXaOuc8k0nl8YViPX3p4GAB6UALRRRQAUUUUAFFFFACOoYYNRhmjOG5X+9UtIRuHPNAC5FFRHdHyOV9PSpFYMMrzQAtFFFABRRRQAUUUUAFFFFABRRRQAUUUUAFFFFABRRTHfnavLfyoAHbnav3j+lKi7R6nuaEXaPU9zTqACiiigAooooAKKKKACiiigCN4zncnDenY05ZFY45B9DTqayBuf4vWgB1FRq5ztf73r2qSgAooooAKKKKACiiigAooooAKKKKACiiigAoopGOFJoAh287c4cchvWkMn3nK/dHT3p3zAjGC2OSe1BbKHcgY5wwFADW3bwwyWwMAGlypTzEUe/qKXBJ+SMqcdWpwiAI2nA7j1oAdGABx35Jp1A4ooAKKKKACiiigAproGH06H0p1FAEasycSdOzVJmkYAjkZHpUfzR+rL/KgCWikDBhkciloAKKKKACiiigAooooAKKKKACiiigAooooAKKKO1ABUZl54Vz7gUhJkO1fu9zUgGBgdKAGxptyTyx6mn0UUAFFFFABRRRQAUUUUAFFFFABRRRQAU11DDn8D6U6igCJWZDtk+72apc0jKGHPNR8xe6fqKAJaKQMCMjmloAKKKKACiiigAooooAKKKKACiigkAZPSgBG5GPWofukZO1lGPY1JGWY7jwOwpxHFAEAxj5ckZyxqQyorYb5frUd9NHbWU1xM22OKNnc+gAya+Ptd8ReKvirrVzef2neWejCRls7K2maJdgOA7lfvMffj+delleWTzCbUXaK3Zy4vFww0byPsZZVYbl5HqKUMD618f8AhfxR4p+FviOzafVL2+0KWVY7u1up2kCITjehYkqRnPXmvruCZZI1kU7lZQwIHUHoaMzyypgJLmd4vZhhMXDEw5ok4opiMGPBp4rzDqCiiimAUUUUAFFFFABUZQqdycHuKkooAarhvY+lOpjx5GV4b1oV+drcN/OgB9FFFABRRRQAUUUUAFANMd8NjtXOeOvHXhbwRpovvEurQ2EbcRoxzJKfRVHLH6VVOE6suSmrvsgbS3Ol3cnrRu46GvmfWv2uPDcVwy6R4W1a9iU482V44gfoCcj8a634bftG+BvFcv2TUWm8PXgQttvmURuB1xIDt/PBr06uRZjSp+0lSdv66GSr027cx7XmjNcroHxE8Da/f/2fovirSb+6/wCeMNyrMfoO9dK0nRU5J/SvMlCdN2mmvU1TT2HO5ztTk/ypyJtH8zQiBR79zTqkAoopGOBQAtIWx2qjq2radpNjJe6neQWdtH9+WaQIo/E1xt38ZfhjBpl1qA8Z6RPFbJvdYJw7keyjkn2Fa08PVq/BFv0RLkluz0DcO/FGa+Y9R/a40GO/K6f4T1O4tAcCaSZI2I9duf54rtfh/wDtIfD3xTdRWNzNcaFeykKkd+gVGJ7BwSv616NbIsxow9pOk7feQq9NuyZ7RmioUmV0DqwKkZB9RUqnIryDUWiiimAUUUUANZdw2n8DTQzR/K3I7GpKCMjBoAM0VFtaM7h8y9xUisGGV5FAC0UUUAFFFFABRRRQAUUUUAFGaKjZwPXpmlcBTIo6+uKa80eCu7OR25ryb9o3x9qHhHQ7HS9Cfy9Y1iRo4pyM+RGB87gdM9h6GvBV8MeJpoTrcviDWmvfvi4N9IH9eOcY9sY9q93LsjqYuj7WUlFdPM87F5lTw0uWR9niQbhklHAx04xT0G4AAkjOST3ryH9m7x9q/ieyv/D/AIilWfV9IK7rjABnibO1yB0YEYPrXsYrysVhqmFqyo1N0dtKrGrDmiLRRRWBoFFFFABRRRQAUUUUAFFFFABSfrS0UARlSjbl6d1/wpyOrDjr3HpTqYyc7lwG70APopiPk7Tw3pTxQAUUUUAFFFFABRRRQAUUUUAFFFFABUTEyHCn5e5pWYyHap+XuaeqhRgDAoAFUKMDgCloooAKKKKACiiigAooooAKKKKACiiigAooooAKKKKACiiigCMoVO5PxHrTkcN06+lOpjpk5U7TQA+imK+TtPBp9ACM23FIXHPB4qprd/a6XpVzqV9II7W1ieaZz/CiqST+Qr5l8DXHxb+LnxD03xxDeTaB4NtL0PbQeaUE8KnkBR98tjljxxxXXhsHKvGU3JRjHq+/RIiU+Wx9TK27PFLTI++KfXIiwoopGYKMmgAZgoy3AqPHmHc3CjoPWlAMh3MOB0FSD8KACg9KKKAKOuWY1DRb2wLbPtEDxZ9Nykf1r418E6jJ4L1K78Na5bm3vLJzC6OMZCnhl9VIAIPvX2s3SuU8ZfD3wj4wdJPEOi215Kg2pKV2yKPTcOa9jJ8zjgXJVFeMjgx+B+txSufKvim6l8deIbHw1osPnXN5KqYUZ2Jn5mPoAMmvaPEXw48deF4E1T4b+NtUlkt1G/SNWl8+CcAdFY8rn0zXo3g3wB4T8HxyL4d0e2snlGJJVGZH+rHmujKEgjd+lb5jnjxFSMaStCK2etycFgFhoONzzH4NfFi08YSzaHrNk2jeJ7QlbiylON5HUpnrj06ivUkbOeCPrXjfx4+Hk160Pjrwtm18R6ZiUtCMGdF/mwH59K7T4U+Mbfxj4Rg1MKqXafu7uEH/AFco6/geo+tceLw9KdJYrD/C912f+TNKOIcajo1d+j7nYlsdjTTJj+E01jyDzxXzv8evHvi/Q/H0un6frUuj21rZRzadClt5g1KViQyE4OcEBdo6cnvXLg8LLFT5INfM6atVUldn0YrZpaz/AA9NdXOhWVzfQmC6mt45Joj/AAOVBZfwOa0K5mmnZmid1cKKKKACiiigAprLuGD+Bp1FAEasyHa3T1qSgjIwaiwYueq9/agCWikVgwBHIpRQAUUUjHA6ZoA4j41ePLH4d+CLvxBdqJZ+IrOAn/XTN91fp3P0r5C8D+B/GPx08S3vizxJqzW2lxOwudQmzsjAGTFCCccDHPQd+a7T9tHUbzxB8U/Dvgq0kbbBEjBRyPOnbaDj2Ar1n4r+Frjw3+z7/wAI14XikjhtYoYrhYh87x7h5p+pyc/jX2WAUctw1Jwsqtd7v7Mf+CefiKl1KXSJ4HquleDJtT/4RL4Y+D21++J8ptWvi0rsehMaDChf9o8VX+IvwP1rwX4SsdZ1K6t5nnm8meGIZ8gsCV+Y/ez0PbJr1f4BeK/B3hXQTayabdQ6hNn7RdLGJBIOyg9VA9Kt/GjxRL41sbXQ9Fsrj7KJxI5dMNK+DtUL6ZIOfYV6tHG47D41UIxtTXxSlrfz12+R4FTF0J4d1HK8+iQz4b/Cv4f+O/hPpF9/YUWk6wI9pvrBmjmimQkeYpz1yBXoHwq1XxFperXngPxlOL3U7KEXFlqajH9o2m7bvYdpEYgMPcGvO/GOoax8NPhZo/hTS5za6neRyTXU68tEDyQue5JxntivBYPE3irQdeh13TtavRfwH5ZJJWfcDjKEH+E4GRXBRyLEZpGrVjO8Lvlvrc7YZvTpOFKS97S5+hO8Zxg0ua5f4YeJl8YeBdI8RLGI2vLdZJEHRX6MPzrpyM18TOnOnNwmrNOx9DFqSTFLcdM1R1rUrTS9JutSvZPKtbSF7iZyPuogJY/kKuMMqw9a+Tf2vPiTrTeJpPh/o1y1pYxwK2ovHw07OMhM/wB0DGfXNd2U5bVzPExoU1/wxliKyo03Jnf6P8P7z4q30PjD4m+cNKb97pHhsMVigiPKyT4+9I3UjtnFeHfGfwho998bF8J+EdDs9Nijkhs1WJTh5W5Z2z2GenoKr/Cjxx4n8Kazb3cOp3dxZ7wLi0mlaRJUJGevQ88Eegr1D4saHf6P8TrTx1pkJkgvDDeQuRx5gAyremR/Ovs8Lg6+V45xnPRxfL0V/Q+dxWZwqUXKC2av6HA+KvhFr3wyvDqt5oem+LdD4WRnRvkX3CkMh5xu5FTn4SeCviV4bn1b4Z3M2la3bLuudDvZN659EY9j2PIPevoVfiv4bn0otqFnfRO6lZYDBvXp0z0Irxv4cwpN8frS/wDB9hc2GnyTMZ4W5CQsp3A+i7hkDsayo43HVKU6lVOE4dfsvya2+4v61RhUjCjJSUvvRR/Zh+KuteGPFafDXxpJOtq0xt7Rrlj5lnMOPKJPJUngemeOK+wY/u18j/tseEY7DWNI8caankz3TeRcOnGZkG6KT64BH4Cvpf4Y65/wkvw+0LXT9+9sYpX/AN4rz+ua8TPKdKvSpZhRjbnupL+8v8z28PN3cH0Ojooor5w6gooooAKKKKACoyhU7kwD6dqkooAajhuOhHUU6mMgOCOGHQ0I/O1xtb+dAD6KKKAEJpryBTinGvC/2kfGHiLw/r+l6fY61NoGmS2kk73scG/zZlOBFntxg475rowmGniaqpRaTfczq1FTjzM90DZAOKCa5f4Y6xq2tfD/AEXVNctTb6lcWiPcpt2/Me+3tkYOO2a6XeMbvwrGcXCbg90VGSkrlTWtWsNG0y41LU7hLW0t0LyyucAAV4NH4x+Inxd1uey8Byt4X8LQSBJtYmizPMB1EYPAJ+nHepPiLNf/ABa+Iq+CdLuHh8PaW+/Up0PyyODgjPfHKgeuT2r2rw7oun6Lo9vpem2yW1lbIEiiQY4Hr65716vJTwNJSkr1Ja27L/M46dZ4ib5fgXXufOHx4+HN34V0zR/FEOqa1r6WsrR6hPfzmVlDY2uB0Rc9ce1Z8PjrS/7CGZI8iPAbIxjHUV9YT2sNxBJbzxpLDICrxuoKsp6gg9RXBv8ABP4ZNqRvz4VtPMZt7RgsIi3rszivQy/iGFOj7LExcmtrHLjcpWJlzJnnf7JOk3k+q694wmt3hs7xUtLXcMeZsYs7D2ycZr6IA5qtZWcNlBFb2saQ28ShUiRcKoHQADpVkV4mYY2WNxEq0la56VCkqVNQQtFFFcZsFFFFABRRRQAUwyfNtxmn15t+0D4Z8XeK/A32HwXrDaZqcN0k+RMYvORQcx7h93JI/KtKNNVKihJ2T6ibsrnoyyq30p4rxD9nPx94k1W41TwH4/tpYPFGiIrM7jBuYCcBvQkEjkdc17eOlXicPLDVXTl+GwRlzK4UUUVgMKKKKAGOgb2PrSBypCv+dSUjKGGDQAtFR/NF15X19KeDkZHIoAWigUUAFFFFABRRRQAVExaQ7UOF7mhmMjbU+73NSKoUYFAAFCjAHFLRRQAUUUUAFFFFABRRRQAUUUUAFFFFABRRRQAUUUUAFFFFABRRRQAUUUUANdAy4P501WKna/T1qSkYBhg9KAOZ+KOmDXPBF/orMyx3/l20m3qY3kUOB9V3D8a0Hk0bwzoIM0lrpmmWcaoGdhHHEgAAGeg7CqXxBmuNP8I3t/bxvM1mFutij5ikbKzgep2hq4f4+aTB448JaFpEd5GljqeoREy5yjL5bOnscnH6V1Yel7Zxpydot6mNar7KLlY2Pi98VtE+HPhi11i4gk1OS+bFnb20g/fADJbfyAoBHPPUV0Pw48X6d458G2HibS1kjgu1OYpPvxupKsh9wQR714p4q+G8Wt+KdJ8GwXGLXQ9IiiiaTkkFiSSD9P0Fe2+CPDumeDvDFroGlx+Xa2qnknlmJJLH3JJNduNo4SjhYcrvUk393Q5cLiqterJctoo3y+BkjGOtMx5hywwOwqJZkkYEspXGQAf1NWF5Gf5V47TR3poXPFGajZiM4Heq+p6jZ6ZYy3+oXMNrawrulmmkCJGPUk01q7IL7lzPtSb/APZqpbalZXOnrqFvdQy2jR+Ys6SBoymM7gw4xjvXA/GP4lL4O+GZ8Y6HZwa7E08cUbQzBoAGJy5dc/Lxj6mtKVCpVqKnFat2BySPSN3OMU6vN/g58WPDvxI0lZLNvsWqRLm50+ZgJI/Vl/vL7jp3xWjpPxH0m88U6rotxAbGPTg5e6nuIwmEIVi4zmMZIwW4YVdTCV6U5QnGzRn7aHc7emudoLHFQ2t5BdwLPbSRzROoZHRwyuCMggjPFcx8XvElv4Y+HurapNqR0yTyTDbXKx+YY53G2Mhe/wAxHHtUUqEqtSNNbt2Lcklc6h2Djb+fFeNz2v8Awrb4rxXsH7vw94jfy5QOFhmz+gyc/Qn+7XzT/a19548KN4u8RHU5JVujOLl/KFzsz1zu6H6e3evqrw39i+J/wQtY31L+0btYRC920exvtcXBJXPHzDnnkE+tfU4vJKmTpSqS5oT0em19n/XY8qvKOKTlT0lHU6z4k+Jl8J+DdR17yvOaztnmVM4DkDAU/UkV8y/8LD+JmnQ2njnVNXs9Ss3kDvp8ltGY1QnlU43IcdCDk9817x4ZMXi/wnb6F4hi812t59Pv426llAU8+uMHPrXFaf8As3IupwRan4yvr/QIJQ6WDwhXcA5CvJu+Ycf3RxXLl1TA4SNSGJXvehUnVxMYSpvQ950y6S8062vIgwSeJZVDdQGGRn86tCo4Y1iiWNAFVRgADAAp27HFfONq7seqth1FFFABRRRQAUUU1jx60ALnijNcT8RPin4J8AtFF4m1hLW5mXfHbojSSsvrtUHA68nHSqfgD4xeAPHN79h8P60JL7Bb7LPE0UrAf3Qww34GulYLEOn7VU3y97aE88b2ud8VZTuj/EU9GDDj8qRW3HpUF9NDawvczypDHGpZ5HbaqqOpJPauZe9oiizTZM7TXBaJ8Y/htrGsro+n+LtMmvXfy0TzCokbphWYAE59671fm57dq0qUatL+JGxKknsz5H+Kduzftk6T5/KGWyK59MPj9a+s3jWSMo+GUjBBGQRXzD+0rA2i/tA+EPEZG2OcQhnx3jlwf0evp4SBkHl8kgEYr285mp4bCzj/AC2+aOOh/FqJnLXXgDwnNdNMNKijnPJaH5PxIFaWi+GdF0pxJZ2aeYP+WjHc35mvHfjn8fZfA/in/hFfDOixatqkSq91LO7eXGTzsAXktjnqMe9c54n/AGm9csP7Kn07wbFJC1qkuoLPM4ZZDkNHGcdsfeIPXpXRRyLOcVRhKKbjPa73sS1gqU9kmeqfHTwdP4k0uC8sIfOurQH92PvMpOePfNfM7eAvFGsaqNN0/Qr8zs23dJAyRp7sxGBX2B8O/F2m+OPCFj4k0sSJb3i8xS8NE44ZD7g/nV3xRrWj+GdCuta1m6isrC1TdNM/RR9O5J4AHNLL8/xmWwlhFDW9lfozhxWSUsRiFiOa3cpfDPw0nhHwVpPh2NxJ9igVHdeAz4yx/MmunrxXwR+0f4B8UeKotAjj1LTpLh9lrcXkSpFMc4CghiVJPTcBXs+4kZxx9a8LG0MRRqOWIjZvU9qk48toscw3KR618u/tR/C3Wr7xePG2h2UuoQXEKxXkMK7pI2TowXuCPyxXvfxG8c6B4C8OvrfiG4aK3DBI0jQvJK56Kijqf5d6474U/HbwZ8Q9UbR7EXmn6ngtHbXqqpmUddpUkEgdQcGu7KqmNwUvrlCN4rdmOKpQxEPZydrnhHwz+Heva9qsFv8A2XeWtsHHn3E8JjVB3xuxk/Svr59MsptNTT7i3SW2SNYwkig8AYFWZDDCrSNhEQFiT0wB1/nXzVqX7T93J49OnaD4Yju9BguRDNcyyETyLuwzoBwo6kA5yB1FelXrZhxFW5qMNILZdPmcGDwFDL4y5nfmPcJvAHhaTJfTyVb+EO239K1tD8P6PokTJpWn29sGxu2IMt9T1NfO6ftQXlp46NrrHhVIvDr3BijuI5G+0om7AkIPB4wcDGATzX01ZyxXECXELB4pFDowOQykZBH1rzs0wmZYJRji20pK61umdmHo4V+/Sir+h4n+2XAj/Cy33fMw1GLB75wRXXfs1o8fwQ8LK/U2YI+hJxXDftqXvl+CNK09TmSe9LhR1IVDz+ZFet/DPSzovw/0LSyuDb2ESEe+0ZrfET5cnowfWUmRSd8VLyR0VLmsTxV4o0Hwtp7ah4g1S1061Bx5k8gXJ9AOpP0rO8E/ETwb40eZPDGvWmovBgyJGxDqD0JVgDj3x3FeJ7Ctyc6i7dzv5le1zrKCaTtWdrus6doml3Gqatdw2dlbrumnlfaqD1/+sO9ZxTlJRW4Npbmjmlrx6L9o/wCEr6gLT/hIJ0UttFxJYzLCf+BFeB7mvWLG8t761iurSVJreZQ8ciNlXUjIIPpit6+Er4ezqwcb90KMoy2ZZFFJS1gUFNdAwwadRQBHuKHD9P71SUEZHPSoSGjI2gsvp6UASNXif7SvjTWtHvdE8J+Hvs8F/qu6RruaJZPKRSBhAwIDEnr2xXtv6V5/8ZPhlZfEKzs2/tCfStUsGJtL2FQSgbG5WH8SnHTIrty2rRpYqMq691GOIhKVNqO55v8ABjx/4ut/HUvgfxdqSatvt2uLS6CgSqUwWjYgYYFTnnnNemfGXxNJ4e8JvHZYOpXx+zWaDklm6nHsP1x61y/gT4SQ+BhqfiHU9bm1vWJLfyUnaLy0hjyOEXJwT65q7bW6+KPiXPr1+wOk+HU8q2DfdaYDLt6cYz+C+lenXeEq4v21Je5Ffe/+C9DzKjrRoKi370vyN34TeEIvCfhaG2f5r24Pm3khGS7kdCfQdP1712objgYr4X8c+OTJ4o1LxNJ4w166sdZkmhsRZkxCOzyBjYTxjpkcnrkV7x+yprjf2PqXhW+8ST6tf6fILi3S4Q747WRRs+c/eBYH3GQPQnozbh/E4fD/AF2pK9/L+tnodWErU1ajFbHuhyPQ0DOKZ5gHt/OsnW/E2k6VFci4uoXuoLZrn7Ikqmd0UEkqmdx6Ht2r5iMXJ8sVudzmktTZJoDZNcn4M8b6d4i8MS69NGNOt4HZZmlnR412jORIvysMHkg8HIrzC0/aJsdY+L+m+DfDmhy6jp1zN5Mt+SVfvmRFxzGvUscZFdNHAYirzckb8u//AA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/iX+Z5X1+cKsqc47beh6xrnh+1b4ieH/FEcapexLPZyyBcF4XjJCn1w4BH412Q6Vyuq6mr+OdE0KAB5EhmvrgA52RKPLUn6u4x9D6V1Q6V4s27K56ad7sKKKKgoKKKKACiiigAPNRlWQ7k5HcVJQaAGq6sMinUx0+bcvDU5CSPmGDQAtFFFABUTEyfKv3e5oLNIdq8KOp/pUgUAccUACqFGBwBS0UUAFFFFABRRRQAUUUUAFFFFABRRRQAUUUUAFFFFABRRRQAUUUUAFFFFABRRRQAUUUUAR3IDRkMAVPVSMgj0rw7xXpM2i6XP4A1K7W10y6mE3hTU5MlLadW3paSH+HBGIyT8ykr1UbvcJz8o+vT1rxj4tfErRV1LU/Cmo+FZ9b0W1CR6vOGGyEtg4VerFQytxgg4I55rtwMak6nLTV+pjXcFH3g8S3Go6X8Y/AusXkX2dNatTZ3ijkLOqM23PTvx64qf9qPWEt/Btt4dg1i703UtauFhtzbISWRcNICwIKqV4JGTz0NZ+t6P4j8N6PZ+ZHe+M/CdrcQX9jLF82qacEIZTj/lum3I7NgnOa6C7j+G3xo02wmi1JL2bTZvPhEcpiuIJMcrInDD3BAr0KFWnGtSq1FeMN7eWxj7FRU+R6s+TdD1q3l1K3/s3W/EGny+HCJLeYzPLiFZBvCoWA5yflzg569q+5rTxZoB8HWnimfUra00e4t0uEurlxEoRxlc56Hnp614Z4J+B2rXOv61D4z0zSbbR7hWAl06YrPcNvyrf7AAzkHqT7V6r8Q/hnoni/4bp4I3y6dY26RJaNCAfJ8rhMg5DDgcHrXp8SY7L8ZXpxo6JbvRqz323ZGEp1aafMWfH97rV54VivPBdw1xJLPG7SWZiklMH8bRbzsLYx17ZrgfHV9a+MPB0Xw18ZLqFvql1HbR3uoWcKNBa3LktCr4PJbbyFBX3HFcT4V+F/xd+FN4/wDwjupLqmk7tzR27Dawz3hbo3upNen2moeG7u9t/Evinw41nr1sgXz2hdSCAcHHTIycZBIzwa86WEp0FGVCanFaprf5pmEsW1U5ZLlfns/Q8K8Kw+MPhbeap4M1K7ttd8OTb4rq3tboOiq/BIx80DY7EbfrXsFjpOrzjSLXwncPdeH5yJNTW7eBvMZ2Hm+epX5wYxtAQAAjmvP/AAPeeG/D3i/T7rVdW0mO0057k/aYbeVrnUhMCAsi7egznknpXsNhZ6N4ojafRtP1PRNP25F8yfZRIf8ApnE4zjP8WB7Gu/M6sVUi5Rs+rtZP5d7HLRjWqc04vTov+CeG+FvCVtq3j5LjwVaQeHvOWe6s7NLxpPL8qXY3mDGYSew+YDoMCvZPFrx3HhJ9P8V2d3ptwZIpGvYrdJQZI2DIWGCsi8cg5z7GuU1BrHwRq1zc6f8AFrS4Li4Ym4V9GjubiQ+jGNlZu/U9a2fDvjvXrpWk03RPEniuVlwJ5LNLGzC/7Kkk8/7Ras8XUrV+WSV4rRN3X4tL8SKcIRblzNSe63/I4nX/ABAtk2l6T4N8WXs1nbWjfYxaXUUBN60xZzcxtt2x88DAAHT1r2jXNM8O/EzwdN4d1C6+2xOkbXE1hJ/qplwQVkHyhgR+X1rl7nwv4y1+4M1z4L8C6bk533VstzJ7cha39O8J+NYYo4ZPGlvYwouFhsdKjVE9lB4rgryhpKMlGS63v+SOrDzqK65G1935s8of4La2PitG0eg6efD6gRjWftY88Q7NuCOvm/7WMV7t8PPB+keB/DEPh/RfPa1jd5C8775JHY5ZmOBkkmqUfhfxBFy3jrUmbuTbRf4cVNDaeIbY/ufFFpeEdUuLVV/DKn+lGYZjiMdBQqVbpLz6HRSapO/s2vmijqdl/Yfjq21SH5bS/fbOOgWUjGfxGPyruV5ya5LVri7u9Nez1mxWIN9y6t28yNWHQkfeH5VseGNS+36YjOymaMbJMHPI7j1Brza/NOmpSWysa4e0ZyUdmajvtz37184+Mv2ptK0jxtJpGk+HZNU0u1n8m5vftATcQ21mjXaQwHuRnFe0fFa+k034d6/fW7mOeOwlEbqcFWKkAj6E5r5T+C3wmbXNZ06S6tsWMUiyTnHULzjnrmvcyLL8JVoVsTivhitF5nPjse6FSFKKu2fZ2n3SXllBdxAiOaNZEyMHDDIz+BqxVZ5IrS2LMUjhiTkscKqgdfYAVwejfGr4b6trF3pNj4mtZLm1ieaQ4YIUQZYqxGGxjtXg08NWrKUqUHJLey2PS5kviZ6ITS1w/gL4qeBvHNzPbeGtcgvJ4cl4SrRvgdwrAEj3FdxUVaNSjPkqRafmrDTvsFNf7p7U49Ka3IPasmM/P39quDUP+F9a8t2WbeIGtyc48nyl249sg+vIauf8GWl3p2qWmqWLNFeWcqzQSAnIZTn/AOt9M19Z/tP/AAsPjHS4PEmkw7ta01CGQDm4gzkr9RyR+I714B4GsY5LyKOVdrBhuUjlT6Gv1/IcwoYvK1T/AJ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AAj+syGbRbyQ/ISTjYT2z8qkdmwf4q+coTWKwbov4oO6XdPe35ntzi6db2ltHoeU+JvHNr4w1HxD4+Tw9YW9xbx7YFXczTKG2o0wPB9eAPrXI+A/Fmr+JNabRNdKXttcROVJjVTCVUtkEAYHrXv/AIz+DGn+A9E8T+K9EmvNTgZWkj0hocpGrON+cHLqAWwMDFeY/Bez8PeKPG0egaDoMlkL2KRby7h3FrZNrEHJ4HIHHev0/Ls1wH1CpOjFuMEkn/Lp5u55FfDVfaNNXb2Z7P8Asm+NrfV9N1PwZBotnpv9ghGi+y7vLljcnlg2fn3AknJz7Vhftm6lc6hJo3g+3kbysG9ukB4Y/dQH2zuOPUV6j8FvhPpvw2tdRMGoT6lfajIGuLqWMISo+6oUE4Aye/c1558StLi1z423cFzyqW0KKD/dwSP1Jr4rBVcHXzueIoq9OK5te/z8zTNatahgklu2kfMlv4N1K81C3tdKile9mlVYBGMNvzgHpgYPOew561+i2kJdQ6TaR3bGS5SBFlb1faNx/OuT8B+AdL0G8/tbyUa7aPbGcZ2L3x7n1rt+TxmuLifOo5lVioK0Y9TpynD16dL989T5l/bd8Pazqtx4c1CPzH0m2SWKQLkiKZiuGYe6jGfw714DoWl3vh7VbDWrAyRXVjOk8RHZlOcfQjj3BNfodq+mWmradNp99GJreZCjo4yCP8a8K+JHw70/RdJZ4lXA4Q98e9e1w3ntJYX6jUjv+NzzM7hiqUvbU37qPQvH/j+Dw38Hp/HMdmLwNaRSQwl9qu8mAoY/3ctz7V8deJvEEmi+F4Nb0TTbLT7vVrlzJ9mQmO37kKGJIJJ96+tfBfhzT/GnwCsfDmsqzWd5ZCElT8y4Y7WHuMAivE/i/wDD7T/hb4N0yy1FbrxLpt3cyC4uZ4togYAbB8udueec84rThTF4LCYieHkrzc9ujiunY7sQqlajCdtOp5p4W16TxF4av77XrG11CfS5Y3UzoVjnBydjhSCcYz2r7P8Agd41j8efDjT/ABAtili7FoJbeNsojxnadmf4eOK+dvg14F034neF9Y0vS4bjw7pttJF5N5DFvE0hzvQ7sb+Np68E17lqE3hv4HfCGO1t3Z0s0MdqjkeZdXL55+pJyfQUcX4jC4up9XpRaqqWi6JNfduXgISpqU3ojz74vf8AFwP2h/D/AIPtwZLXSQst4QeF5Dvn8Ag/Gvo+PCoFHAHArx39nHwTqWmWF7428TKf+Eg19vOdXXDQxN8wUjsxJyR24FevvIsKkswCr1ya+QzSrFyhh6bvGCt6vqzrwsHFSqy+0fK/7Ztncax4v0y3Ys8FnZlkTsrs3J+uBXmn7MVnqVn8ftBFmXVT54nI5HleU2d3tnb3wDivoX49jSboSXAdJJio+YH06Ufsz+AP7It7rxfqMAjur+MxWoZfmjgzkt7biB+A96+uhmFHDZB7KUfekrbHg0K1apmcoJ3ij3QcAcY46V8y/ti6pLqL6d4XglYwQg3V0q9GYnEYP0G4/UrX0uX2oS2OnrXzZ8bbCGS9ubyRw80jElvwxj8gPyr5/halCWOjOotvzO7P8TOhhm6Z8m6tp720haNec8ZGf/rV92fskx3kfwK8Pm8ZyG85rYPnIhMr7Ovt/SvnLwD8Nrv4h+L49OjR4tMhcPqFxjiNP7o/2m5x6da+3dI0610vTbbTrGMQ2ttEsMMajAVFGAPyr6DjfMadSMcKviWr8hZJOdSipyRcFLSClr89PdCkzUN9dQWdrJdXUqQwxKXkkdsKqgZJJ7V5/ovxs+Gurz6jFY+J7R/7Oiaad2yqbFOCykj5gOOmetbUsNWrJypxbS3shOSW56Nu5ryX9oP4xL8MRplpbaGdWv8AUA7ojzeVEiLwSW2kk5OMAe9dR8Pvib4L8eeePDOsxXcsAzJCVKSqD0JRgDjrz7Vz/wC0H4Gi8Y+HrW5hhDX+nzb4m77GGHGf1rswNCFLGwp42DS6p6GGJqOFJyhqzW+EHxI034i+G21Kyh+xXUDiK7s3YM0L4yOR1U9j3rt1ckgNt69Qa+YP2a9NuvDfxV1HTnUpFfWLBkHALIQVJ+gLY+tfTv3VHHJYVWdYGGExcqdN3jujLAYxYml7Q5/4i3MkGgGC3y1xcSJFEoHVias+HNBt9N8OJpbqJFdW+0EjG8tnd/M81lX2oQXfiYXHlyXK2eUt4YhkvIfvN6AD1NXJpvEd1wjabpidvMJmkH4AgD8zXO1OMFDbqJyj7V1H0Vjwj4m/Ai8sINNsvA3h+312ySWV3TU7wB7VmIKbScZjA4xyeO9eufDj4baL4Lub/W4RNLqmoQxrdM0u9IwozsiHGF3c45PA54FaTaJrt0P+R2uFIPSC0hAH/fWTVeXwv4oX/j28f36Ec/vbKJ/8K9KvmeIxGHWHqVtF/i19TKCcZc8Kb+9f5nBfG7xXMZ7JtF8RXcFhDHL9pXS7qOK5jusDyhKGIwnqCMetVfD194Z1DxZpmv3OvS6priRQPe21jEJUa6SExHbKoztwWygOCa6XW/A/jG8mW4um8H+IZEGFbVNJXeB6AgHFNTVPGfh+ze3uvhrAbRgVaTQ7hAcH0UAEUU3T9moQs2vNL80jlrSqOd5Jx+V/1ML4x6L4g1rwteX/AJD6ZoNhC1wbZVAaQjnCoAOp7sRjk4Ncz8NdBubLw1fweCNJtrbXbS4gOoalZ3sM0l1FJEzDZLKuxcOBuQDp7mtm/wDH1zcTy6dcePrrw4JMgwaz4cDSAHjmUMEI+q5rovBfg3TotLe40vxgmuAkyJbWXk20DseoCpkDPTt712OtOlhfZVdFdNWTt8+/3mappVeejrffX9P8jk/HeuXHhPUJb3w/FJc+Kr+2K3Mv34IJGC+a0aAZJJUE7iVG3gAZrkvhN4JuNB8QQfFrxjqtxrOpS3hisrHT7hLi4nncEfvZN23IGfkBwBj6V6J8SdZ8GS+D9T8NOt14Y1e6VOL+ymAkKyK2wyAEOjbdp2kjB6Vk/DL/AIRC8tNcTXbbTpINTmhkTTrBZFhhMakCRW+Uh277ewq6de2CahC19G7ateTexUXOjWtKW+3ZHc2+u+NNf8WaRq3h9Jh4XuUiYiSOJYwnzCYTZPmLIDtCheDg13z+ItDh1qHRZdWsk1SdS0Vo1womcD0QnP6V4/4qvvH19ZReH/htos+lacieWkyxiPavs78D69ayPhF+ztfaR40tfG3jLX/tWqW05uIoLdmky+CNzyt8x69BxXnVcFh1Sc61RRa2itX8ztwuJdRtRTfm/wBDb/aw1mGbRtM8Hw6zeafe6nKZpEtQf31tGP3iswI2jLLjqTg8dcfO3grxVZp4gsPEVrrev2MXh1ovNd5mmMloG5QJuAwecjnA9a+x/iJ8PNB8ZTWN9qEL/wBoaaHNnMrlQCw+64H3lyASOv5nPj/gD4HXEkWrQfEbTdJsNMZkYf2bcbDO6sSXdv4VI/h9+1e7kmaZdQy6VKqve+XXt8gr0q0qqlE9F+P3iBrX4QzX+lyF5L97aG12cmQyuoUAfRqyPE8cfhWTwpca1vGmaBZgW9pCN8+pajINqQxIOXI5P/AvY1H4v8YaL4k1XS/D/gLSm8Vajo90J4xB8mnWsqoVRppsbcKTnauTkDjis7xDdzeAfEGn614ihm8a+O9SifyEiIitdPgUfOsKtnaCeN33mPoOK+fo05+zjRitW20uuu3pp1NqlOkpOpJnpPw70PVLZL3xB4iVF8QauyyXKRvuW0iUERWykcEICSSOCzM3cY7UdK5n4f8Aiqy8Z+FbXXrOGW3SUujwzAb4ZEYq6nHHBBGa6YdBXlVub2jU1Z9jqg01dBRRRWZQUUUUAFFFFABRRRQAGoZLhUYrgkipT1qm/wAtw2emaAJluOPmjI47c1IwMiDDYz7VUuHVl+VRnpVuH/VL9KAHKoVQo6CloooAKKKKACiiigAooooAKKKKACiiigAooooAKKKKACiiigAooooAKKKKACiiigAooooAKZI+CFHLHpRIx4C8saI02jnlj1NACbDs2sxz3rznxj8G/CviTxNJr15LqED3BQ3tvbz7IbrZ93ePoACR1xXpVIy5xWtKvUoy5qbsTOEZq0kfO/7RnxR8ReF/ENj4L8HmCyuBbLPPdPEH2A8JGgPA4HWuc+DY0z4u6nqdh4vshbeKdOjS4h1zSGNpdSRk7TvKcFg23rkEH2r0746/BmH4hahaaxpuqjStZt4vJMrxb45Y85AYDkEEnBFJ8Jfhja/CfQtX1q4vzqmrSwF7icrtURxqWEaDsMjJPU8elfSRxmAjlap0lav3679+3kee4Yj61zS/hkEnhj4u+GlVNB+I2m61bA7Uh8Q2uJMf3RJGRn6kU/8A4Sn47WIxd/DfQdSAH37PWNpbHswr56tIfEfxWvb3xLrGtXRZyXhgWdkjgT+FVUHjAxXsP7Jvi3Wrm+1vwRrV5LfjTY1uLS4kbc6xltpQseTyRj61pjMqqYbDuvUUZNWurWtf0sFHGwq1nSR0X/CwPi70/wCFOShicc6omM/X0pP+En+N19xa/DPRbEH+K71YHH1AFYX7THjfxNpOt2Oj+GfE1ro1vBAbnVJkw08QyNoYHopH51h/BH4meK9Z+JML6p4rsr/w/qxkRIplERgmAyscQ65Poe1KlldWeB+uxpw5bX+1f87XZpOrB1PZtnbQ6L8cdRk3S6v4S8Pgj5ja2rSyD/gRqLWPhbG1hLqnxG+JOt6haQqXnHmi2gUe4HBH1Ga9b1fUrLSNLuNQv5lhtoELyMx4AFfJ/wAUfEPiL4m6sIIYbhNGRwLSyUEeaezP6t6dhWGUUsVj6nu2hFbuy09Hv+Jx4+vh8HFKer7Fd/GWkXXiWDwf8D/AtnLfyuUGrX8JlIA+9IFboo67mx9Oa6zxN4v8e/DLX7PQVvoNbby473WtW1SX5ZmJwYolGFiUDgcZJr1H4HfDWw8BaAZHiSTWbxR9rnxyB1CL7D9TXivx9+GOpadL4r8SarqM0+i6pfwzRSQRtJPA2CPnX+4MEceor0sHWy/FY9Uaj/drS71cnfe/5I1aqQw6nGNm/wAD0f4DfE7xd4u8TalpXiOw09rYW5u7G8sm+UoWwIyCfmODnI9OlZ/xH/aI/wCEe8YXmhaJ4bXVYdOk8q9uXuPLAcfeCDBzjpzjmuZ/Z8+GWpyX/hHxZY30kGiacLh8TI0U87liPu9kP8qtfEr4A+J9Q8b3+reFdS09LHVZzPNDdEhoHb7+MfeHXHfmpq4fJo5pOFSVqdtLXtdf1ccp4p0E6a947nRY9Y+MGm2/iJvEN9ofhabi302wYLcTMp2uZpP4SGBAVfY5rd0K3+HOhzvocWrWMl2ZhbslxeB5fMIztJzndjFa/wAN/CcfgfwHYeGrW4+0SW6NvndceZKxLMxHpk18v3vw/wDHTfEQ2BsLD+2ZY31AL9nP2drneWWYzY2jkA468YrzMDh6GNnVh7XkhHVGtW8OWUo3kfRV58N1ju2vdB8VeINFuMg7Y7jzofoY3yCPyrbsNL1DSAl2JYbmccXCwx+Wso/vKuSFPsKh+IXiC88KfDXVvEHlRT3un2RkCqPkMmAM49MnP0r5dXxb8RNB0+38eP40ub6Z5BJPaSkGB1J+4E/hHOPascBl+JzCM3GW2nr5E1atDDNRe7Pqnx5a/wBveAdWtLT961xaOEXHJbGQMeuRXA/APxVpU0EOiJtW6ZCwHfgcj+dej2olks4NWs02C5hSaSBv9pQcfWvnf4peFfEXgrxzbfEPwNYzX2nxXInvtPiU+dASfnwvVkbJPHIz6VplvsalGrhakrN6r/EujMcXh5yxEK9P0Z6z+0fqui23wt1XS9X1ttHfVYza20saM7s/DYCrzjA59Aa+Pr3/AIRfwTb21rfWs97ezwmRo4CEEaHjv6jtX0X+0Z4W1L4peCvC3ivwQn9otauZxahtrPHKFz16MpGCPqK8N+JvgVbjVrOHVtSt9I1yCzi+2W8nzgKQSnI/iC9RX2XBTwtPDqnOo7ybcordW287GeZXdROWiL/w0j8JaJ8QfDnjqTXZdL0hXYhxEzEsQV8tiOi5PJPpX3DDcpJCkqENGwDKwPBB6GviMfC/xJ4k8G6Jpfgu0GpaW8kkM188gQRPvw5YdhkcYzXr/wAa/EviTw0fC3w48K6m+nySaePtGoAfvCkW2MBSeASeSa83ijDU8xxlNUal5u6afRLvpua4Oq6NFyqLQ+gvM/P0rnfGPjfwv4RtkuPEmt2WmpJnyxNJ8z/RepryP4A+NPFX/CfX3gXxRqj6ygs2u7W8cDzFKMoZGYfeB38ehGO9eFfGK8utc+N3iRtZlYNa3ZtrdG6RRIo2hR265PrmvFy7hupiMa8NUlZRV7915GlfMI08N7dI+1fCPizw74usTd+HdXtdRgRtrtC+Sh9x1Fee/FL4Trf3sniHwsI7fUiS89sTtjuD6jsre/Q18+/s5Xl1onx00e20lmMF/wCbb3MaH5ZY9jNuI/2SM/hX3AfunPA9qzzDD1cgxv7id01f5dmRGNHNcN763PmnTPHmpeGpTp2qW9xZXMfDRyqVP69fwrd0X46W1reImr28ktqSMSRj50+o7/SvX/EnhfQvEVsItb0u3vI+i+YmWX8eoryPxf8As6eHrwSTaPr1/pRwW2S4ljH4nkCuyhmOVY26xcHGT6o8v+zMfhpJ0anuo7TU4fBnxU0NTpurQS3EY3QTwMPPhb0KnnHqK8Z8a2fxK+H8omZLm5tIWzFe2ib0/wCBAcr7g1wHiz4ZN4RvzdW/xY0WG5jO5Psgl876fIcfgTWr4L+NnxM0Qvb3F/b+K9PhGHNxbEHb2zIOn416eCwNWhHmwklVp/yyVvuZpiadCq1Kt7s+6PWvhV+0X4Z1qWLRfFNxFpGqFgiTOcQTH/e/gPsa9P8AiD4O8P8AxB8LtpWqL5kT4ktrqFgJIHxxJG3r/MV8nC68TfGzVLu30HwH4TRYv9fcfZAgiz2Mp6t7YNdt4V+CPxi07SU02P4kf2LYg58iCSSXZ7A9v5V5ePyzDUKvOqipTX2b833WPTw1WXJyvXzPSPCnifxD4FuI/C3xM3T2QIi0/wASIpMFwvQJP18uTHGTwa9O0uw0u2VptNtLSFZvmZ7eJVD57kr1rwFv2c/E19byR6t8XdeuI5V2yIF3I4PYhjgipbD9nrxdotukXh/4wa9aCPhEZBsX2HPArzauHwc1zKvZ9dHZnVFz00PojPy187/tAzzeG/idputrkRXtqEJ7Fo2OR9cMD+FXo9B/aM8LHzLHxZofi+FOsN9CYpGH+9XB/HPx9ceIvB50fxz4Uv8Awj4msJRcWMkgMlrctgho1lHQlSeveurJsN7HGQkpKUXo7eflozizSgsVh3FaNan0z4E1Mav4R03UlIK3EIYGvFfE3x08VWfjPXNLsPClmun2EklrbSXdwY5Jpl6N6FTzgDnGK6D9lrW38SfA6K3huGjurR57NnHWNsnafyYGvnH4p+ANT8NaZoum+NtZjs71XneOVGadblNwy+f+eh6gehrvyfLcHLMK1HFW0dkn+enkVKpVhQg479T6z+BvjrVPHfhWbUNY0Y6Zf2t09tMikmOQgA71J5xzjnuDXnv7Sfi5rTVH0SNvnWFWIHX5s4Fbf7PvgjxR4d8Q6xrWq3Pl6VfWtvHZW/nFi+0Z81l/hbBHFeI+PPF2g6h+0nqN9rl1L/Y+l3igxQxmSS5eEACJFHUmTP5GlgMNQjmtWpQXNCKbSXTy+RzZhTq4nDRp7NvU+uPh7praP4J0fTHUB4LONXA/vbef1rZvLeG6haC6t4riFh80ciBlb6g8V4YPGfxw8arnwX4Ks/DGmkfu7zWnzKy9MiP8PSopPhP8ZNbXdr/xmuIA3LRafb7EH0rwHg1zOpWqxi2/Vr7rnqU17OCjFX0PU/Fvinw74H0xI2g/fv8AJZ6bYw5mnc9ESNf59BXFeF/AuueLfFMPjr4lRRpLbnOk6CrborEH+KQ9Gk6fSuRH7NGqf2k2pD4reIf7QddjXOwCQr6bs5xTv+FGfE/TXL6L8ZNRyv3VuFb9eTXVCjhaatTxCUnu2n+ApKT3joj2Lx94+8K+A9MN94l1aC0z/qodwMsp9FQck185698Z/EfxE1tbHwtpt2LMP+6toIy8kn+05HA+lZuvfBP4paXqd14k1C20bxhcKDJI925mcgdQiN/IU3w38efE1noU+l+GvB+gWl5EdryWtowMRH9+Ic5Hv0r3MsyqlTXtMKlWmut0or5bnm4+ft4OE24ryPXfAnwz1C4ePWviBcx+WmHWxMnyqR3kbpx6Vu+MvjL4P8PM1jp1ymqXinb5VscxpjjBbp+FfK19q/i74i3Zi8U/E+GxUtj7PNHJHAPbCcfnXpXgH9nm31OGOeT4iafeQcFl0yIMce+48UYrAUYVPaZnV+UU7fec8F7OlyYFavq9zp7j4xzXEbvJJsLdADwoqnpPhzxJ8SLxZfLksNKY5e7mXGR6Ip5J/SvTfB3wd8E+HSky2T6jcryJrxvMIPsvQV6IlvGqBEUKgGAFGAB6V52IzzD0LrAU7eb3M6OSV6tni53RjeDvDWleE9Ej0zSoVhhj+Z3P3pG/iZj3NYk3xf8AhxDrR0aXxdpS3ofyynncB+m3d0zWL+1Fq2paR8GNZn0t3ikl8q3klQ4ZI5HCuR6cHH418YR6dYNpG5ipYg5U989cj1q8i4febwnWrVLO5343MIYBRhGOh+j0c6yKrxsrqwyrK2QR65pWlx2FeA/s+eMNQ039mvUNc1Dzb0aEt39lLnmVIgSq5Pofl/CvN/8AhPvilYaanjybxc1xHv8AMl01kHkGPOSgTGV7jOc9686GQ16lSpTi17jt6+SOyeOpQUW+p7b+1PqOiN8Mbrw7quttpVxq5WO02IXaVkZWZCF52kAAntuFfJt/N4X8G+Vpt5Z3F9eSxAz+ThVRW6DnrxjI6V9BftI+CfEnxA03wn4w8K6e13Lbwt51nvCuEmCtuGfQgg+2K8S+Jnge3u/FHl32rW+l6xDDEmowSDeqttBGCOpxj24r73g54WlhlSnUd5NuSW6a203PNzBy9onNWib3wgi8LeGPijofi+TXm07TbhHEOYmxKZFKBHI4UA8n3Ar7E8Q6nbaNodzqN0yeRCm58njnj+tfHSfCnxL4o0XwxY+ErNbrQHwp1JpABHtc+aXXrkMGwK9X/aK1PXtUfSPhb4Js57++ZY5tQmziO2iAwnmv0GSMnvgV4nEcMNjcfTlGrfdS/upPr5m+G9rHDySWvQ0PhTNb+Ifize6zZRZt7WzYFgONzkAD8g1et6tPJO7WFjgPgCWX/nkD2+tcf8JfCf8AwifheLRrCTz7qRvNv77HEkmMEL7DoK479ovxLr2iXugeDPDeoSaUdVDzXd8v+s2qwG1W7Hk5P0rwMTFY/HKFF6bL0XVhhaP1TCP2m71Z32qeCdR1B/s8Hii80nTed8OnxKs0xxyXlbJ/BR+NQw2HgXwUv2PVNZQSzRPJ/wATO93SOqj5m5rzL4D+J/FOl/E5/A2r61Nrlnc2j3EMkzbnhdBnhv7pH64rM/aY8L+KLzxp/bght/scsttZ2Usdo08vl4JeN1AyMsxOehzjtW9LLpfXfqlaryq17rr/AMOaqdOdJVacbnq9/wDDXTNQKa14V8T6tolzL+8huLG58yBgRkExt8riuD8YfHbX/Beo/wDCK3mgWmta7YbRf3UU5it3UjcjKMEhihBIPANeofBbRta8P+ArXRdchtYJbSWVLeK3OVSDeTGCe5wa8u+NfwR8Q+IfHFx4q8JXtkHv1QXlvdMV2uqhd6kdQQBxWeXywc8a6eNleCvr/wAFalVo1YUebDrU6/8A4W8uqfBS+8d+H9KaW/t8wmwlcApMGCkEjqBndxyRXlMfx2+J0MNkHsPDt7dW8hOp20DESSIWAUKN37sgHk8811GofAnWLb4ZaH4e0nWLd9VtNXGpXZl3LBMzDDAAc4UYxnrzXj3hPwCdX+JGu6Tocl6NZeK5Qx3dsyQwno29u4Pb6ivdynB5POlWlNp2bte+i2XXYyrTxEeVbHqnxkh8b+CYF8VaTHF4r8H3AWW+0jVY/tDafu5JSTlgnPXJxVX4baf8Ivid+88PNqfhDxEq7pLS3uzG6+6f3x9DXuHw48MSeG/h1o/hXVJl1B7W0+zzuw3LLnOQQeqjOOfSvnL4tfCibwf4rTU/Dfnw2UshltJImw9tIOSgP6j24rzstqUcU5YXn5J68sltJLutjLMXHDwVZxuuvkety+Avilpa+VoXxMW/t1+7Bq9kr4A7bl5/M1BDN8dtIPHhjwfqyj/n3uTbFvwOa0Pgf8SJfEdv/Yev7YtbgXh8bRcoP4h/tetb/wAbfEd94a+HmoahpN1Z22qOqxWJuWwHlY4wB3bGcCvNmsVDE/Vq0IuV+2j89LHRQlQr0/bU3ocq3jz4xQfJL8IY5W9YNVVgf0pR47+MkzbLX4QRIccfadYRAPrxXhcPxQ+I6vb6fZ+P0utV02R5bmKWFVWcZG5XbGNq9PbJr63t9dtZPBH/AAkccsF1Atg12Wt23RvtQs20+nBrszXLp5bye1pQ97a3N/mbUaqqp8r2POpbr4+aoyrJD4L8LI/AaWd7tx9MYGabqHwrFxp9zrXxM8Za34ritIXuXslb7LZhUXcR5aff6fxGvn21t/EnxSur3xPrOtXPmuWkihSdkSFD91VUHAwMfjXsH7K3ifVdWXxB4B8RXMmpwWEKtbyzHc3kPlGjY9xnpnnmtsZlVfC4d1otK1rpLVejepjRxtOrVdM8p034zeONNZdQ8PW+kaXoUDgxaNDaqIhH2Ukc7+AC3rX0pqPhbw/8XvCXh7xJPJf6bcNbCa3uLSTZNEsg+eMkg5Ga8wu/2XGbW2S18WtFoDSFvs7W+6ZVP8AbOCO2TzX0boGm2ej6LZ6Vp8YitLSFYYUHZVGBWWc47L5eznl+klu/kGEo1/fjX1j0Kfg7w1pnhTw/a6HpCNHaWykLvO5mYnLMx7kk5raoor5mUnJuUt2eikkrIKKKKkYUUUUAFFFFABQSAMmgnAyajAMh3Nwo6D1oAF3OQx4HYetPKqewpaKAE2r/AHR+VAZc7e9LTXUN9fWgB1FRhyrbX/OpKACiiigAooooAKKKKACiiigAooooAKKKKACiiigAooooAKKKKACiiigAooooAKZI2PlXljQ7Y+VeWPaiNNvJ5Y9TQAIm3kklj1NPoooAKKKKAEZc1XvbeO4gkt5lDxSoyOp/iBGCPyzVk00qCc80utxWPkrXfgp8SfCur3Vt4K+zalo08jGAtc+TJCpOQjgjBAzjIr1f9nv4Y3fgO11DUtfuILjX9UKiXySTHFGvIjUkc88k166UBOcmkaNWXaeRXr4rO8XiqHsZtW0v527nPTwlKnP2iWp4H8cvhE2o6j4i8aWX2rU5L3T44Z9JjUbpGUqNyN2wo3Y9Vrl/gr8GP7XstI1a+tdT0Gz03VDdrZ3SjzroqAVYnqo3du4r6h27eGyR61W1S7h03Tbq/mI8m3heaQn+6qkn+Vb0uIsbDDfVYvTZemxM8LSc/aM8T+N/iBte8Ww+DrabFpaMkt7jo7nkIfYAjj1Nd98PPCGm2Fnb3gjRpOoOOlfKOkeLJLvxDca3cSb5bm4eZye+45r6n+BniD/hIPDs824kRT+X9OM17ec4Ctl2XwhB2Wl/O58xl1eGKzCTqq/Y9BMSnnvjFJLbxyxtHKA6MMMrDII96lor4daan2REsKqMJ8q8YAGAPpTvLHqafRR1uAzyxjFHlLnOTmn0UAU9V02z1TTrjTr+FZ7S5jaKaNxkOpGCK8Xt/wBnjwbpOpDUr7WdWu9Is3+0Lp07r5KgZOCcZZenGe1e6VmeJNPXVdHvdLZti3VtJCW9Nykf/X/CuvC4urh7xpzcU9zOpSjPVq7R8leK/wBovx1qetzSeDY7LTdHici2WW2EskyDozbumewGMCvYfgR8Qk+KGkXi39qmn6/ppVbjyDhZEbO2RR2HBBHrnHWvk7WdN1rwDqM+ga9p81vNGxjjkaMiO4A6PG3RgRzgc17b+zzZ3vw48FeKfid4qs57SCW3RLS1ddk0yAkg7SMjcxAXPXk9MV9znGXZdTwEZYe3tHbltu79zw8JXxUsRJVV7p9FwzXOmKIri2UwDO14lC4z7CuD+JPwn8CfEjWIdWv7y9sdSSMRNLazeWZEHRWB4OMnnrXjUnxn+Md4za/bpplvpwYuLA2gaPb/AHWkPzZx3zXvnwv17RviZ4ItvEEdl9juCzQ3MStzDMhwyj27j2Ir56pg8blDWIvyPvF/menCvCveMdTpfBXhjRfCPhq00DQoPIsbZSEVmLMxJyxJ7knmue+Lvwx0r4hW1m895c6dqdiSbS9gxuQHqpB4K9OK1bjwvcp81jq1xB7N/wDWxVGfQvGCj/R9eB/3navNpTaq+2jV97e73HOcrckoXRn/AAl+FOmeAZ7zUjqV1rGtXiCOa9uAFIjBzsVRwozyfXA9KwvjH8CdH8ea1/wkFlqkuiau6BJpkjDxzgdCy+o9RW/c+HviC5OPEEaD1WRgR+S1geIvDus2di174o+IFtptmPvSXNyyp+bMoP8AWu2jUqxxH1lYj3++7+45J1fc9mqLa/APhF8JfCvwtuZtc1DW4tQ1l4/K+13DLGsSdxGvbPcnmuo1n4qeCtNDNJqy3Lp0jtVMn69P1rzzwx4N8E+KJN6eMrvVVJ+VoY2SN/o7KQT9DTfGdv4A8HXkej6H4ZPinxLIdkVq7mQIx6GQk4Hrj2OSOtbThRxVdzrzlOT3srfnsc08RjKULRjGC9bj9c+N+vaxM9n4L8OSynOFmaNpn+u1RgfiayR4B+LfjqQTeJtak060c5Mckvb2jj4H4ms/wb4p/tLxBFB4u8Qa5ZWj3RtYo9AjFnpcL5wIzKh82TnI3EgfoT9Aapead4L8N3OoXN1eNbW6bsXFy8zk9lBYk5JwMVriMQ8DKNLD0kpPZ7v72TSw3toupXqtpfKx5Drfw/8Ahb8LtB/tfxLHLrl+3ywQzN807/3VjHAHueleSWen+NPjT4sj0GxEOg+H4mDy2tlHsgtos8Fsf6xyOmevXgCu1n0bX/iRr8mt6mrFnO2CAZKwJnhAP5+pr3z4aeDbDwf4eWxtox50h33EgGC7+v4dq7sRi1l1DmqT568tu0fToZYCpLE1/wB3C1Nde5558Ttc034A/CbT9O8H6NG9xPN9ltFk6GTGWkkb+JuPxrzHR/jV8XpPCOpefb2dzqUjobG8WzCiJOfMynQ/w4/HNb37SfjbUZvihZ/D1kt49GSCK4m8yAO0zuxwQSDtxjtg8nmvnbxn4o8S2vja6ihvLi2+zXBjt7eNiFCj7oC988c+9fQcOcP0sXhFLEUk5y9/mk+l9DuxWJqRqclJ7H1Z+zL8X/EHjXUtR8M+KbOI6rYwi4S4hj2CVCcEFeitn9K95RwyKc8H8818eeBvHGr+EfijoNjaW1t9n12aGHUbYQru3SAfMHxn5Tz1xjPFfXGqx3bWFz/Z7Kl20LiIt037Tt/XFfF8UZfDC41SpxUITSaX4P8AE7sHWdWleW5zni74gaN4fvhpa+ZqOrEZWzthuZf949F/H8q8/wDE/ijxz4oil0aP4S2mqWMqlXjvrkbMH3xx9RzXlvwU8KfE6L4opH4k0PU7b/SHmvr+dcxuBySrZO4ntjkV9HeKviV4J8La/Z+Hta1qG21C85SEIzlVzwzkAhB7kiivhKODnGnh17WTV766fcclJ4irUlKq+WKf3njngXT/ABJ8DdTn1PVNFtrLwRrNyi3kMF4bltKkI2rKWKg+V0B9OK+ibmy03Ukha6tLW7RSJImkRXAOBgqT/SuV8L+M/A/xOsNU0rSb+LUoYw1vfW0sTI2xgV5VgMqex6HFZvwYmuNDg1nwDqlw7v4ZmAs5pWyZNPkBaFiT124ZCf8AYrgx061aTqVY8tSNr9G10Z6NOyVlqi78W/GVz4atLLR/D9kupeKNZYwa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o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J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XP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wpQpR5YIqarJDDY3E0+PLRcmvmH4n6pFZ65DqWmvsuLe4WZGXqGU5H6D/PNe+/Fy9/s34b69f7seTZu2f0r4g1vxK1wpaSYs2O5r6/g7ALEc8m9Nj5biSpU54QhE+u/FGiv8TvBXh3xDompJp+o2zLe2Urx74w5Xa6Mv5jOa5OGSH4cTarZa/Y3PizW9bh+36v9jhRIYbWPKA4c5PVvc8+lX/2OtaOr/CuS3di5sNQlhXJ6KcMB+ZNd54+8C+HfEzJqGrW101xawOu62uHiaWLqYmKnJUkdP8TXg1qn1TETwlT4E3/wD2lQdSnGql71jmNJ0xfC9rB4g8NM02j3kazi2c4DIwBHXo2D+Nafj7/hXfibwBLqviu3s7nR0XPmvHmWF87cJgblfdwAOc1j/DXxXf8AjCyn0O80vT7OyexWSzFpMZGtU3FFjlUjhxgHjtmvB/GWp3mj69qPhfVbpLKBr+OWXzVLxwyo2Y5WA5KnjOB056jNd2FwM8dUalK1SGum7X+Z588Q8HyqEbwlp6M7z4ceNtV8M3Rt9H1S/wDFPhaOQJ5d6jLe2QOdoYPhugOM8NjAwa9rm8Q6xf2CXXhLR7LUUkXIlvb42yk/3cBHYEdwQPxrzDSPO8E6pdaz4phHiDV/EduixWehwGSNbaEZMh3YzneO2BgCtu88RWvhqGx8T6IfO0bUYUnaIcebGQOQP74/+tWGLowxM06Ude/fv/w/U1pV6uHTlVenXyLGq/FfxH4XnB8cfDfUdPsN206hpt4l9AO2W4Rl/ECu38K+LvD/AIqtDcaHqUN2APnVflkjP+0h+ZfxFeQ/EHxprHijxpbeH/DXiiHQtJOmLe/agqFrlm3fLlgRgYxtxyQQai+DvhgeJPDv/CR2bCw1e0vZrV7izXyo59hGJEUfKM55UfLnPFTPLKUcOqlZckvv+9dPkaSzCpKv7OiuZf1see/ErTta+GHxV1nW7rT5ZtG1W7kura8RC0YaQ7mR26KwJPU9xjNa/wAAtF1rxr8W7Xxw1hNaaPpiyMk8iFRPKylQqZHzAZJJGRXt2m+NV0+/TRfFflxSOQkd0eI5G9GH8JPr0+ld9bhdg2gBccbTxXRis5xFLC/V5wV2rc3dFYfD4evV9tF6rp2A28EqjfGrAdMjNSGNcY6U5QAOKWvl3qrM9eyADAooooGFIVBGDS0UARfNGe5X9akBz0waMcUwqyfMnTuKAJKbJ92hWDdPxpWGRigD85vihd6novjzXdK1NHiuIb2UsGB5UuSrD/ZIPWvSf2HhfXfxU1S5G77PDpbLL6Al12j+tfTnxE+GHgrx8sZ8SaOlxcRDbHcxuY5lHpuXqPY5FW/hz8P/AAv4A0p9N8M6f9lilffM7OXeVuxZj1r7bF8VUsRlf1Xkam1by9Ty6GXRo1nUidQo60uKUUV8RY9QTFLRRTAKKKKACiiigAooooAKRjtGSQBQTgZbgUxR5h3MML2BoARf3h3HIXsKloFFABRRRQAUUUUAFFFFABRRRQAVG6c70+9/OpKKAGJJu+Xow6in010DDvnsRTVcq21zg9j2NAElFFFAER3RepX9akVgwyDkUuKjKshzH07igCSimo4bp1706gAooooAKKKKACiiigAoNMmJCj0JGfpTHaRRt4PoKAHGRv4V4z1JxULbduyTeOScDvT/AJN3zn5cDaD0pNpKoO+eDjtQAqEAqVZircYPap6YqnduZtxHTin0AFFFFABRRRQAUUUUAFFFFABRRRQAYoxRRQAYpjRgncvDetPoosAxJCTtYYb+dPprqGHv60wMVIV+nZqAJaKKKACiiigAooooAK4f4xfEbRvhv4ZfVtUbzbiQmOztEP7y4kxwB6AdSewruK+Xf2pvhL8QPHHxL03UtESO80p7ZLZd0oUWTbiXdgexB6jnjFejlVDD18TGOJlyw6/5GdWUlB8q1MD4XyeJvi94/OqahOTHEQ88i8xW8eciNPc9P1Net/F/xDqvhW50DQdG1i38PafcQyyS6jLD5nzR4CxjPALZJ5644rqPBfg2L4d/DKTR/DVstxqENpJKCwAN1c7SQSfQtgewxXFfBy913xBq9xa+JGvda01bNJrj+17BVW3vd2DHHkcjGf8AGvWxePp4mq504pUoaKL6+Z48MHDDtxTfPLr+hyvxGvvBw+E1h8TPGfh63l8TX0YhgjV3iW9lUkI7oDymBuPtxnmuR+AsF9rlzrHjjULea+ttHhe5kRVx9onC/LGB2AA7dAAK7f8Aax+FvjXx1qeg3vheGK6s7OBrc2ZkEflOzf6wDpjGAfQLXr/wg8D2ngPwBp/huPbJLHHvu5Mf62VvvH6dgPStlmVHDZZ7sr1Ju1v5Y+XY2q5f7aoubZfizhfCdppfxWvLzUPEFkI7myWGKSTSr5/s15Ew8xYZMAbth6j396+a/E8viD4rftDXOlxRyQzPftYQxFcC0tomILY7AAFufUV98WVlaWkZjtLWG2QsW2xIEBJ6nA71Ug8O6FBrUuswaRZRalKuyS6SFRIy+hbrXn4DO1hKk6kY9LR/u+h1PCpxs+u/mO8O6TZaPolpo9hGI7S1hWKNQP4QMc+5Oc1Z07TbDTkeOws4LVJGLusMSoGY9ScDrVlVxjk06vEc5Su5Pc6lFKy7Ecg2r1r4f+PfwX8bWvxM1PUvDmh3urabqdwbiKS1XeYi3LKwHTB719xsu7Hsc03avUDnrXpZTm1bK6zqUuujIq0Y1Ekz52/ZX+Deu+Db2fxX4s2wajLAYbazVgxhQn5mcjjJwOB71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55APU+nHIPWuc/aL+AviTXviKmv+CbSCWDUyGvVaURi3mHWT3DdeO/1r6DvNKubfwXFJJZ2mqeIdO0wLBcSwqzPcrF95SRkZcfrXtZpmGFrOliIa8y1i9k+5z0sC6VJ007NdVucn8a/B954k8If2ppsGdSiiEklsP8AlqMAlR7ivLfgN8cv7I1iDwb4uuj9ilcRWV9MeYX6CKQ+meAT06V6L8Cta8ValrV9Fq13qt/YrZpJcPqFr5Jt73dhoo+BuXHP4CvOf2mPgHq2seIx4m8C6es5vmK31kGCbZD/AMtVzxg/xenWs8DXw84vL8c1y2vGXZ9jOGG/eLFUtHs13PqqBtybuDn0p9c38L9L1fRfh/omk69eLeanaWiQ3MynIZgMde+OBnvjNdJXyk4qMmk7ntq/UKKKKkAooooAKKKKAGMn8ScN+lCuG+U/KfSn010DD0PrQAuKXFRhyp2v+B9akFKwBRRRTAKKKKACiiigAooooAKQnAJY8UE4GTUYBkOW4XsKAADzDubhewqWiigAooooAKKKKACiiigAooooAKKKKACiiigApGVWGGGaWigCPJjwGyV9fSng8UEcVGYyPuSbR6UAS0UUUAMdP4l4b1oR93ysMN6U+muisPQ+tADhRUYfaQr8eh9akoAKKKZKxUDGBngE9KAH0jsFBY9BUYlx8rD5/QUkr/J8ylcEfjQAjszDDFUB7HrSAnISQjcPut2NOyoZty5B6HGaFXcyhhnA70ANXzAwT5Vz0HXFSouCWLEk0qoo5A5p1ABRRRQAUUUUAFFFFABRRRQAUUUUAFFFFABRRRQAUUUUAFIVB680tFAER3RnP3k/lUikMAQcg0pFRlWU7o+R/doAkopqOG9vY9RTqACiiigApCoNLSMwUZPShq4DGRAOeAKaqBzubIXPA/rSqpkbe2QOwqWgBghT3P404KKWigBNozRilooAMUUUUAFFFFAAKKKKACiiigAooooAKKKKACiiigApjoG5HDetPooAYj87W4an011DDn8DTAxU7X6dmoAlooFFABRUcjMGVV4z3pBKT8oX5x1FAD3O0E/kKifLHmRVPYUrvynmAqc035gpTYWJPUDj60ACszHDYDj16NSp5m4ruGB+OKVFVnPfAxUqqq/dGKAEVFXPXJPJp2KKKAAjim7Fp1FADRGuQcdKPLXninUUANCKOlGxadRQAiqFGBS0UUAFFFFABRRRQAUUUUAFFFFACMoI5qMExfeOU9fSpaCKAAHIoqMhozleV9O9ORgwyDkUAOooooAKKKKACkJ2jJ6CgnGSeB61GAZCGbIX0oAADK245C9h61LRRQAUUUUAFFFFABRRRQAUUUUAFFFFABRRRQAUUUUAFFFFABRgUUUAFFFFABRRRQAjKGGDzSRqy5BOR2oooAdUc7IAFfnd0FFFAEcbbw4H31GAaVQdhYMWU9QaKKAET5mAjkZR3WpkUKOMnPcmiigB1FFFABRRRQAUUUUAFFFFABRRRQAUUUUAFFFFABRRRQAUUUUAFFFFABRRRQAyRM/MvDetET7wexBwaKKAH0UUUAITgE+lRoPMIc/d7CiigCWiiigAooooAKKKKACiiigAooooAKKKKACiiigAooooAKKKKACiiigAooooAKRgCMGiigBI12gjJI96dRRQBFMyk7fmyfSmjLK3Zwfm+lFFACgfLlTuTuG7UyLbI2EZ/Lx0zjFFFAFhQAMCloooAKKKKACiiigAooooAKKKKACiiigAooooAKKKKACiiigAooooAKKKKACo3TncnDfzoooAdE25c9+49KdRRQAUdqKKAIl/enJ+6DwKl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bd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ghVS2SM9FJOQOtGS5DiMdKMpXjTd7NK7djXEYmnR93ds+ztMttCu7GK906KzubeZQ0cqYdXB6EGs/xr4p8KeCNJGoeILy1sLdm8uMbMs7f3VUck181eFvjA/wAM/BWh2OiadFrGgmSSaSaSRlkVHcnZGOgK9Oa6X9plZJtf8H+NpLaa+8NC0YMyRlxE0m1lZgOgK1hUyCrRxkaeIk1CTdn3t+T9RLEwdJzpxu0e0+BvGPg/x1p8tz4dvba+WE7Zo2Ta8ZIyNykZGaxfib4x+GngsRReKfsYuZwWjto7YSzMo6ttUZxXln7M1tNqvxW1bxRo9hNZ6ANONs8jKQk0hdSqrnhtu1zntu968k+Lstxe/G/xS2uM/mR3vlJu52xBRsC+2Dn6114DIqeIzF4dVGopX0evocuJxKp4X2sqep9L+EIfhD8TbOebw8sbSxY86JN0M0eehZD2/CotW+Ben+YbjQdcvbCUfd3YPP8AvDBFfP37PUlza/H3Ql0cttn81LkJ0aHYxbd7ZwR6EV9xgBfmOB9axzpYjJsV7GjVbja6vqTh8JhsbSVSVOzPnHXdB+LXhqLbKkPibT4jkJPEt2mP91xuX9aveFPjvY6WU0zxD4XGkKvBNjGFQH3jwCPwr36aSKOMySSLGgGSzEAAeua8q+JXjb4OxRy2/iW403UpAPmjhg86Qf8AAlH9axoY6njvcrYfmfeGj+5aA8FUwutKrZdmZXj/AEXwb8XNHGpeFtesYtdgT9y7OFLj/nlKp5HPfqK8h+HfxI1z4QeN5NB8Z2N3a6bcShbmJwf3Z6edGejDpnHUc9RWF428SfBv7W1z4ei8W6ZKDlXRF2fhuOQPxqlpH/Ce+P7U6Npumav4i0zkxPqFrlY/QrI3I/AmvpsLguXDSoVpfun0no15pnLyr2yrcnvLrHqfRv7Sek+JPGPwws73wDdNeok63kkFpIP9NhwcBSOuDg474rwLSbTx5eeFL7xC/gq4lk0to4fNmsf9IO4kEqDywXAz6Zro/hvr/wAUvgvaz6fqvg/Vb3QT8ywS/dgPcxuM8H0Nd9p37VXguQ/8TLRdZsWBwxULKAfTINYYWtj8roOhhqcasL3Ulv5o9CpGhiHzTumUv2RdB8fR6tq/iTxFFeafpd3EqwWlxkebJuyZAh6DHGe9fR56bcdP5141b/tNfCOUANrdzCT2ktGz+lLc/tNfCWFSF1q7nbskVmzN+VfM5rDHZhipYiVFxb6JOx30lTpQ5UzR8Q/CmG18RP4l8Htb2F5IxkmtZFPku395cfdP6VTu9d+Nml3fy+D9L1W1AyQL5I+PZiePxFZD/tCy60fs3gb4c+J9enfhJJLcwRfiWrjPjPcfFy58B3mteOdXt/DWny4htND0pszXEr/dWWXsvBJA5rooUsVXlGjieXsubV/K2pxSw1GnJ1YNpv7jqbjxt4p+LF3c/D3RtN/sYRtt8Q6rbXaXCW0B+9DE68GVwCvsMmvdND0yx0bRrTSNNt1t7O0hWGKJeiIBgD34714p+x7osXhn4MXGrXKhWvrma6lIXnYg2j68KTXmPxQ+NVx4psdG1S21jVvCdv5kvkQ2rB2mwRtlcjsBxt96r+x6uNxUsLhF7kHa/mdH1iFOmpy1ue7/ABY8Pa5Ya1afEjwZbmfW9NhMN/YKcDU7PO4x/wDXROqH14rm9G+Lfjjxlp/2rwL4Hs7qDJWR59Vi82BgcEPEOQR710Hwf+J6+M9b1Lw1cWMkN5ptvDMLgsGW6jYY34H3Tnt7185XXhvUvDv7SmsaRo/iK58Nz3t67WV5CMx+ZIN6LIv8SEsw9uKWDy9uVShiEueCur9vkTWrQ5FLmspHv9x4e+JHjTTxp/ihdM0yBv8AWFCJXx32gcZ+prvfh/4P0fwTo503SLfYjtvmmbl5n/vMa8qHj/4x+CV8nxn8Pl8RWcf/ADEtEflh6tGeh4NWbT9p34dD93rFtrujzfxJdaew2/jXLXpY2tT9nBJw7R1X4ak4fDUqM3Nu8n1Z2vx80PxH4i+FuraX4UuWg1ORFaPY+0yqGBaPP+0AR+NfKnhPSviFqVlqFveeCbiebSLYzH7ZafNuBA2R574JOB6V9BH9pT4Rqu8eIJSn937K+ao6h+1H8MIh/ocmq375wFjtMc/UmvUyfG5ll1CVCnh+bmd7tbFYmhQrPmkzgP2ZdF+IuqfE4+J9Qtb7SdEggeOdLhSi3JK4VAh64657V6r+0L8XtN+HWj/2dayxT+IbyPNvDkEQr/z1f0A7DufxriLz9pa71oS2fgnwPqF1fFSsbzMG2N2JVefwNeUv4B+LS6jdeNtS8K6jqGoSuJHmuoElkU9QyxE8AdvT0ruqYSeYY76zj4xpqytG6VzCVSFKm6dFNnV/CP4fa141kHibxhPLpmgO/myTXT+XLenOTjd0GerflXsXiD4yfD/wnaJpOht/aDWyBI4bFR5cYHAG88V8rTeL7W+1Dy/iFqfi5pwQHthEAQPTa+APwFewfDTxd+z5YmEHS9Rgucj99qls0oBHuOP0q8zwdStNVMRGU4raMPhS9d/wPNw8PYJqilFvdy3LMvjLxj421LzfC3gjT7eTqLoWKSyg/wB7zWUBf1rp7H4SeNtexceMPFUyhx80IkMp/EZCflXrXhfXPDWsWSN4d1KxuoAuQls4G0f7o6flW9uHrXzdbN50r06FJU15q7+9nbDKo1/erVHP52X4HmGl/B7wXpEPn3rXFz5YzI802xMDkk7ccfjXK23xU+Aul61/ZkD2/wArbftQsmkgBzj/AFhyMZ710X7Vk2oW/wAEtaOntIA5ijuWTqIWkAf8OgPtmvjaCHTzpB6B8ABR/COwr3MgyuecUZVcRWlpokmc+NlQwDjGFJO5+hdhFo09lFfWMdk1tKgkjliVdjKRkNnHSuKtPjB8MLnxENAh160e7aTyQ3lERO+cbRJjaTmvPvgDba9rn7L2s6VazSLcSx31rpjsTkKQQoU+mSQPwrxJjbX3heHwdY+HrxfExkEKweUwkSXjg8cAHnd7V5uEyalUnWhVqu8Hbf8AFnfUruCg40/iPu17KxlHz2sDg+qA1yPi/W/h34au4rbxBrmmaTcTjMSS3Gxj7gVxnxi+KV78K/DnhrSILGHU9fvIVRhK5WNVjVQzHHJJYgD8TXz/APFrWvCeqeMpNe8TfaU1LUIYWktol8wWwCgYz6ZBIHXmtck4cxGNkp1HJU3ezWrdvLsXiMTTpO3LqfZdpbzR2yXWk6gl1buodPmyrqRkEEdeKllu4b+0n07UYzD9oiaJ1Y8FWUg8/Svmfw18Zn+HHh/wvodlpsepeHAgEl35p80K7EjYOmEyBg+hruvj14j8WeB9c0rxjo7f2z4W1HbDe6fL0ibGVeNuq7l/Akc1y4rJcVRrxp1F8TfK9r2/UuOIpzpuontueBeK/h9448Ba3PpTaHf39pvItLy1gaVJkPTGOAxHUdq9g/Z38Nf8K00vVvH3xEuItAW+RLe3gunw6RglssP7zE9PQV7D4E8VWuueGrXXdMle40y4HIP+tgb+JGHYg8V5N+1pDJ/a/hPXLuGS68N2/mrOVBZIpWK7S2OmRkAn0NenPOMVmPLl1e0U9G+rt+Rx08LQoN4qkrtntfgnxr4X8YWUk/hzWbbUFhIEojb5kJ/vL1HeujLKBywAr5Y/Z2VNU+NdzrXhi2ki0OHT3ivZAuI5GONi56Mc8/TNdN8ePixr3hrxC2iaZbXenLaXVvm6W3E32tXUsVC9lzkZ74rx62RyljnhcM76X16ep20sVeiqlRWPoLcPWjIA5rlPhp4nn8XeGE1e40yXT3NxLEI2OQwRiA6n0PWuM+LHxx0LwJ4hGgDS7zWNQRVe5W3dVWAMMrkt1YjnAry6WX4mtiHQhC810R0Tqwpw5pPQ9d3Lz8woLLzzXkup/HDwvb+BNK8WWtteXqapeCxjs0wJVlH31bPGVHPvkV5P4Y+Mutaf4/1i91HxTNrtnCk8kmjxwqgUfwiJj0245r0MJw/jsVCdSMfhv+HQyni6UGtdz6yzyORio7m4hggaaV1VF5JJrF8D+IrHxb4T07xFpqutpfwiVFcYYZ4IPuCCK8R+OnxchTWH8P6Lco8No2LmYN8rSD+EH0H865svy2tjMS6EVqt/IzxuMjhaLqb32Re+Nmq2NwzwWah5JDtRU5LMegHvmur0O78PfB34Z2DeI7j7M9zMPN8uMu8lxJztAHXAwPYLmuc+BvgfUNSuYfGXimGQY+bT7aVcEf8ATRgf0+tdN+0h4fh1f4cy3/8AZt1qF7o8q31nFbPhzIvBOO4wTkele3i6tCVSll3P7ierXc8rLcLU5p4yorSeyOC0H4163D4+1P8A4SC40X/hHIFlcwWilrqBB9xuDli3pgYzXu/hnXdM8RaBZ69o9ytxY3kIlilxjKn1z0xzkHoRXwZbWNtb358RWOl67d3GsNJDbWv2VgGkYgOA2OcZ7+vtX2xoPhODRfhYnhXRVmtQmmyW8PmvudXkRuWPrubNbcT5ZgsL7J4fRvTpay3f3npYStVnfmR5T4t/aTjtdduLLwn4XbW7S1YpJePP5KSEddgwcj3PFem/CL4kaR8RdCmvdOhktLu1cR3dnKBvhcjI5HUHsa+Tfh5rWneGbPUNI16x8q/ty8U0Uq4ZGBwev0zXqX7Hlpc3HibxT4ogjaPSZ0jtoX/hkkDFiV7HAOKrNslwdHAupBNPSzvv8jDC42tOu4yWh9KB9q7i271+vSpFLkdBjnIHWvMb740eCrHW20+Se5eFX8uS6ji3wI2cZz6DHX2r0i2kimiSaKRWSUB45EbIYHoRXyVXD1aVnONkz1IVIzvysfEx2rgHcvGCe1Kw5I/icjgdqJFZgAy5PZh2+tSIgUcD8axLHbRnOBmloooAKKKKACiiigAooooAKKKKACiiigAooooAKKKKACiiigAooooAKKKKACiiigAoNFIaAGbmxuwAKTew5+U0hG6Ic9OtEQ+YntigB+Sy/L1/lSooUep7mki+6fqafQACiiigAooooAKKKKACiiigAooooAa/bnFYOs+MvCuj61baNqmvafZ6hc48q3lmCs2en0z71uzEADOPxr55+KXwl8Ta1421u/046VNp2tmJpry8crNZBECsFGDuHy5AyMZOa68FQo16jjVnyqxlWnKEOaKuc7+1r4V8QL4+sfF1tpl3qmlvZrbOIImk8h1J4ZQCQrZzn1qT9luxl8KS6/468VyJ4c0W5t0t4DqDeR5zK+4sFbBwOg9dxr0HVfH+qarbro3w9S3mtbdo7O58TaojGzSTIQCJetzIWwOPlB7mpYPhr4N0W5j8Q/ELWD4k1d3Cpd61OojD44SGLIRfYAZ+te882qyy9YGotOllq7f1/wAA5FhIRxH1i+pzPjPxd8KvGep/aNP+G+p+O71eBdWullYiP+ur4Bra03xR8VIbGOz8N/BW10izjG2GO71ONAg/3YxxVnwB8YtP1LW77TNS8NP4X022jaS3vrqdEhdVbbg8AIT2BJr0XxT4m0Hwv4cm17XNShtdNhAJmILA5+6FAyWY9sVw4hVaElQnRb7Xbf3Wdjpp8kveTPN5Nd+PM0ZE3w58JunXY2puf5jnmiPxf8YbJ2e7+ElrcAkF2stTXcfru6mubl/aP/t/VP7M8D+Grm5dn2pNdA7n9xEnOPcn8K9I0u08banpqyatrSaXPIhYRRRruUd/fAraeFqYdJ4inGN+jbv9ydzjljI87jSTb8v+CYKfGe6sXC+Ivhv4r0r1ZIBcAfitVfEPi74P/E7SDo2saxFDL/yy+1I0E8D+qsRhT7ZrmPC2ra/4h8TWlkPGPi7TrTUnlTS72QQPDdGMEsCjKcZAOM56V3eq6BpMMX2L4jt4f1y3KZjvpLVLe4X2ZF4PsyY9x3pVKVLD1VZNS6crf6r9SI1nXp8zty+f/APErLwz8RPgv4o/4Sbwmy+MfC8h23Qsm3u8Wc4dVJ+YdmXPPbFJ8SNNj+IHiGPWfB/hU6r4f8QeWLqW0bZPDfKcMJwT+7Zfp0zXT32nfDu01Ey+BNb8bWFwDx/ZVhcXMQ+oK/1Fdb4SuPiBC08mh32h650M8V9p0unXZA4BdWUFjj+I8V6yzKpRrRxKt7RKzunFvte2l13ujJSThy8nu/3dTlf2afBOrWnjOW51fwW+labo0LR2Et9zMLgthynPzZUn5sY6YrH+KXwS8dnx7q194YtbbUdO1idrjc84jaBm5KsD/DnuOcV7OnjvxTYsE1z4e6pGV6vZSpcKfoBzV6D4oeH8YvbXWNPYcFbnT5Bg/gDXJPN8yWMliopXato7q33vrqXL6pOmqdS69TkvhbrGl/C3Q7T4feLnfTbyDdJFfOjfY73zGLko4BCYJ2lWx0z3q9bfCn4f6trL6/aXF1dCS/F9si1FjGJM7ugP3d3zY6V0Go+MvAmsWUlrdXcN3FIMNFNZSMrfgVqvpy+FdKQ22iaHevDN/wAs7W1dUOR74HevLVfERcqi5oylvbZnQ6sLpRaaRr6j428KaXO9rc63ai6UYEETGWX6BEBaktb7S7maC60vSRFqN1tO6W2Ecqp3Zz1HHY81Qg0aPTTNf2Oh2OjxAb2mEatO/sSOn5mt7w1abLIXsisstz8zk4LAHnaT3rilGEItxZrCU5vlkir4inPh3wlq2px4aWGCSUMe7hTggfXHFeVfAzwIr65D4uvG86VfMlyxzmR+/PfkmvTvjBbvN8MPEMVup3rp8jgL1+Ubv6V4X8BPivDbXtjpF5NH9munEYbd90kcGvdyqjXq5fXnQ+Lr3tY8nMZKONpc/wAP6noH7UvhLQNc8Cf8JDrWoT6efD5a4jnij8wlWwrIV77jtHtXyr4s0CLxm9rq+kahaxyrAsM8Nw2zG3owx7dRX3zr+jaf4g0S80jU7dbmyvIjFPG3RlIx/n6V4n4c/Zf8M6Tq95PJreqXdjLBJHb2rlQIS64DbsZYr2/XNejwxxHRyyhKNWclKL92yurPdHfjMJKrJTpnifhLw34a1rUfD3w1vteniE8pBnt4t3mSNltnqmQMZr7dstMtLTS7fTYbdfslvCsMcTDKhFAAGD1wBXknwm/Z70DwL4jHiKfUr3W9SiBFs9yFVIQRgsFHVsd69rFedxRnFLMK8Vh5txXfu92bYPDOjBxluytFaxwQiOCJIkXoqKAvvgDpXnHxX+C/hf4g30eqXzXOnamibDd2jAM6jswIwfbIr1A0jfdPGa+doYmrh6ntKcrSOqUIzjyyV0edfCb4R+Fvhy011pf2i81Kddkt9dMDKV64GOAPoKt/Er4jaV4Rj+y8XuqSLmK0RuQOzMewql8c/iRa/D3w0JUKS6tekxWMLdC2OXb/AGR+vSvmTwtqU2qa8dS1a4e6uriTfLLIcszHr+Hp+VfT5Rk9bNJPFYptx/M+fzrM/qNNU6K1f4HoesL428dt52pX00ds33LSAlYlHpgdfxzWdpHwQ1nWbpUTy7O1z89w69B7L3Ne+fDOGzn0jzI4QQON2O9dbO0VtA0kjJHCgJdicAADJNVX4hrYNyoYWCjbTY58Lksa6jXrTbvrueP6T8JPhf4A0865rdvDfTQDc11fjd83oqdM+2K43x38XvE95C9h4H04aNYD5VnMAaZh22r0XP51T1zxivxD8d5klP8AY1vJss4j0YDrIR6kjI9BivdfCXhXRYLW2vI7SOV1G5T1APr71daP1OCr5inUnLVLohwxFXGVXQwrUIx+bZ4R4G+BPijxldrr3xK8Tax9kkIcWP2tvNlH+2c4Uew5r3aPw74D8D+EZg+laRpmj2UZklaWFSqr3JJGST+ZJrrGPlrliFCjJJPH1r52aa4+PHxQmsC0i+AfDkqtJHkhb+cHjd6jIJA7AerHHlPFYjMZSlOXLTjq7bLsl5s92MFQio7yL2i6FH8WLtr6x8N2XhnwXkhLj7Ii3+pgHqpx+6i9x8xr1nw/4G8HaDaQ2uleHdMto4l2oRbqW446kZJrgfHfxV0MeHtd8N/D/VrdvEenxLBDEsLBIiGCtsJAVtoJ6E9K8x+D3ijx9oHjSO68UeLp9S0Jw51EXdyJRAArEOOpU5wMDGfSu2OWY/FYedRPkjHaLbu/TuQ8TRhNQe59WQwxwoI4USKMfwouB+Qr57/aeabxB4x0Tw3D80drC106jp5jnaufwDV7L4B8ceGPG+my3/hnUxexQyeVKDGyOje6sAfxryPxzdQW3xyu5LsrtEECrnsME/zJrnyCnUpY+Tmvegm7Pe5xZ5W5cKrOybser/DDSV0jwBpWmNGP3VuFcY6nnPH4180+N/hH4zuvGGr2Y8C2l7pFtNLd6VJayrFFsJyIgMg7j3BGDjrX1F4Y8QaZq0RgtZU8yJRlAecetbvy4HJrLDZvissxVSpFe9LdP89DspUKVehCzukeS/s1+Fde0Lw3e33ijR7PTNUv7jIjRV85IFGESRl4JB3YwTgGvPv2k/DF0vjJvEdopSVUidHHaRDkH8wK+mZpo4omklYKiDczE4wB3rx34ueJdH1LSnWF0kwDgg/eFdeUY2vXzKWJt8WjttqcGd+zpYZK9mtj07wjqi6x4Y03VV4F1axynP8AtLnH55qa90jSb5T9s02yuN3/AD0t1b+YrkPhTqdnpPwa0zVNVuo7aztrPzJZpDhVjBPJ/CvM/jL8Tbzxd4YsP+FXeI5ILWSaQX93EGhlQKBtXLAFVPJz3rz6GVV8Ti5U6Oi5rc17JfM9GGJhDDxnU7HdeNvg9oN9Odb8MWWm6Rrka4zJZpJbXI/uSxkYwf7wwR2qt8MdZ8O3upy+Gda8I6V4d8VWi/vrTyEKTL2kgfHzKeuOo59K4j4MfEbVPCPh/VT8TfEkl1psRjNjdy5nlZm3bkBXJYDCn2z713nxQ8Maf8SvBdh4n8J3y/2vaRfa9H1C3ba2cZ2Z6jOOh6GurFYbE4aboYmTcdlLW1/18yoVYVI81NXKvxQ+BXhXxgZdS0syeH9bY7heWJMYkb/bQcH69a8gtZPjJ8K9WWwm1i7vrbOYluWM9vMvsTyD+Rr3r4F+O28beGH/ALQjWDWrFvIv4QpUbhwGAPQH9CD7V2+o6bZ6pZC3vbdZY+CNw5B9RSoZnWwcnhcXDniuj6ejMcRh3iIc1CXKzyTQPEXgX4nQLovjLw1Zxao642XEYIkP+w/XPsea57xf+znZW5a88IXLInU2dwxb8Ffr+BrQ+M/h/SdLQy2g8uePEiMDtZT25H866r4DePv+Ev0Oawvpg2raaFWcngyochZMfhz716E54nBUljsBJqn1T1seTSq/WpPB4rWa6o8bsvhvrmlyefbNc2V1G2S0ZKMp+o613XhL4pa14euo9O8Zq13aZ2i9QYkj93H8X869zntoZkO6FScd+tfOfxl+wrJNGoCMGIIxyDW+DxkM8n7HEQV+63OPF4Wpk8fa0Zv5vQ+gXXSfEWhPG32e/wBOv4SjA/NHKjDkH2NeMXH7Lvgd9YN0mpazFYFy32BZgUGeqhiN232zxXnXwW+K0ngnxLHo2r3Bfw/eyhSTk/ZXJx5g9ieo9Oe3P16kkciK8bBlYZUjoR6142No4zJazpwm1F7NdT6HA4ilj6KqSjr1M/QtHsND0i00nS7SO1s7WMRQxIOEUdqsLY2y3JuFt4hOwwZfLG/8+tWu9LXguUm3K++56Sitjw/9q/wnoN94Wt/GGsX9xYSaG22N4YxJ5yysq+WVPq2Oe1fL/i3wwni6/i1zStUs4zLGkdxFMxBQrxkeoPpX3z4w8Pab4q8O3mgaxarc2F5H5c0Z9OoI9wQCPpXiehfsu+HdMfVFk8QateQ3UDw2yPsBt8/x7gPmYY4r73hniWhl2Hca02pJ+7pdWe6/U87F4OdSalTPH/A3hrwt4o8S+Hvh3fa1Oqwg4aGLIuHXdI656oCA2Dj2r688ceGbXxF4NudAaNRC8aiMEcJtxtx9MVwfwd+Aug/DvWX1431zrGrbWSG4uAqrAp4IVB3I6k11vxb8YweC/CpvpXX7RPIIYEJwWJ5OPoK87Ocz/tLMqawcm0tr976sXsoYfDSVX5nAfA22k8L+OdU8Ku5e1uoDcKh7SKQCfxB5+gr1TU7eOyjkaSBZ9Nk4nhZQVTP8QB6j2rwL4A67ceKvjVcXjOXW2sJpHI6DcwUA/n+lfTLIskZVlyhGCD3FcXEEZUcdaXxNK9u5hkl5YX3tru3ocbdeMvBfhWWOxvXTRoJcNBIbQpbyE+joCoPsxBrL8R+BfAvxFv012S+knlS0a382xviq7CSRkA9QSSDWk2myW+p3Gko0JSUGaGK4TdFKD95SPUevp2qCOx0vRt6y+D5bJW+9Jp6h0b8Fwf0rjoz9jP2lKbUu6/pHXKpJ6NaCt4k8A/Dfw3aaLJrUFvb2UYigg81p55MeijLOx/rXhPxI+G3jzxb4quvHnhrQWS11vB+x3kwjuYVVQgkYHgbwM7c5Gcc17VY3Pwz0u/a/+wxWt4Wy0s+nyeYD/vFTWrP8SvCUf+rvLmc5xiGylY/+g11YTFYjBV/bYeLcut0ZVZUa1LkrSR5anwg1fQvgBdaX/Z9prPimO5OpwRbvlinyoxGTjJCA9eprx+08BeLfPg1TTPhxqSahrMkkJE7Dy4hkB9w/gBy3J7ZxX1HN8TFmyukeE/El+c4H+heUn/fTVUuvEHxQ1CJ2sPCmmaLDglptSvQ+1fXCcD8a9TB53mGHhU5kvfd227W+V/0M5vDztyJu3Y8/+JfjfVLbS7f4T/B7R3u9UggW3v7iwUmDT1xzGrngMeep4HqazPhn8LvB/gBotd+J/ijSZ9Uj+dbMTB4rd+uSv3nYepGParerJcSKIdd8V+IDYMSZIvDfhyeO168/vQm1+f4sH61u+DNF+C43NpdpHqWrpwE1fzBJv7ZEgwv4Cs413Sw8oUm9dW4q7fe8nay+RFWopSXNFJf3n/kb8/xz8IbzHoOn69rzjhfsGnOyH6MccVA3xN+IOpD/AIknwe1ZlPR728jiB+q9ab450/X9D8MXPiC+8bTabaRBPK0/QLCGNSzsERFdwWYlmAzuA74FVvhZN4m1V9Str3xJrNlqGnFDcW1+yPhXBKMHHDA4PavPp0cP7N1YwTS7uX6WOidecKig+vYmXxB8bpCjQfC/w1AF5UTaiQUJ/wB0cU//AISn47wN/pHw38OTLnpBqzAn8xiq/jnx5488BzfaL7TINX0wdZQnl4H++uQv4rVv4Z/Hjwb431SPRt82k6xNgLbXQBWU+iSD5T074Psaqrhaqp+29jFx7pt/qaUMVCq+XVPzOd8R3EOsXlvqPxA+AF3NcEkNdW5juioH97bgkYrsfDvjbwL4i8P6j4Y8Manb6JfLayWsVjPB9lltnZCFOw45BOeM9K7bX9e0zQ4g+qX1rA0pYRRySKrzEAnaik5Y8cAV5hpXiXwz48uLyz8YeDINJt4lVrS8vJk2zKxIC78KUk/2QSfSsIKeIp8/I1GPZ6fc3r8jeXJCWj1PnHRvDfjDTtfPhafw1qjaj5jRPmFmRh0BD427ffPevsDS9Q0r4f8Aw/0e08U63Z2SQQJB5s8nVgOVXucdPoK5vU9P8YeBJrN/COoRa/pc7lRoupzbbg4BO23n7HAOFbg461zXjuGX4qXWma54RjtpdT0RJbfUdB1kG3lty+OWXBweMbhlWHQmvQx2O/tR0oVbRguq/Xt+Ry0sOsIpyhq2e9afe2moWUV5Y3UNzbzIHilicMrqehBHWrQ6VxPwd8LXng3wBY6FqNxHNcxGSSUxf6tC7ltiZ7DOK7YdK+aqQjCbjB3S6noQbcU2FFFFQUFFFFABRRRQAUUUUAFFFFABRRRQAUUUUAFFFFABRRRQAUUUUAFFFFABRRSOwVcmgBJGCrk/lSRhj8zcegpEUsd7/gPSpKAGlFP8NGxfSnUUAIpHQdqWmOh+8pwaEbna3DfzoAfRRRQAUUUUAFFFFABRRRQAUUUUAMm+70J9h1rxX4ka0via21ie8nni8C6KWjvvs/EmtXKnH2dGBz5KuQrEY3tkZwDXqHj+e+t/CV+2mMUvZEENu4/5ZvIwQP8Ahuz+FeffFGHQfBfgzwvpt5CyaJZ6hCkiL/EURmUn1yyhj6nJrswdPmmu7MMRU9nBszPFH2m68dfDPwbHaQafZ2u3U760tlAjRkjby4gBwArZP4A0z9rTR7OTw7ovim+1AwQ6JfK7wGAuk3mYUZx90g4wTxjNGueMNB0r4nweJLqUS2V7pcMlrOvIZSSDg/n+tetPHovivw5tlitdU0q+iB2uA8cqH1r1faVMDUoYlxdl+Lu7o46FZYh1KbZ8EWFlHDdaoNU8RQXNrrLCGEIGnbc74V2Qc5GcYGScnAr7Q1H4Z6Nrvwo03wHr8txeWtra28X2mN9kpeMAB1POOnTnir9h8NPA9jdabdWnhPSoptMBFk6wAmHnPy575JOetdeikKBgDHpWmfcQvMZwlTTjy+nyOjC4V0U1J7nlmpaHovwg8FiTwZ4dsomaaOGWeSN32KTzLKyguwB9PWuc17T2+06d8WvEmpW2h6fFBBc3AmRzc2xTcPJhPQpJkEgru9vT3KVHbIUcHPQj8/z9aw/HXhHSfGfhi78O67bvNZXONwSTaysDkMp7EGvJo41qV6jevxPq0/UqeHUpXe3bY+T/AA34k/4Sjx1cT/DfQbrR7SEykTz3BcWsbkmSQBjstgyk9CT6HtXr9prGl6Nf6Fp0VlbeI01TYZL5bkuJSz7CIxgiQr95txGBXofhv4d+F/DvhCXwrpGkxQabNE0c67jvm3DBLv1JPr27VyfxZ8H+KtO+EtzovwzlnGpS3IeaR7kLcSo3+sIkOArHjnjj0r16uaUcVUjSguWO13u/OT3OBZc4zc09fw+4888NeLLrwF49uLPVrme7uVWdL2GC+E8V1K0uYnRN2LcBTyCAfavUdd1PWbnw42vahqtv4bs8Ab44PNlAY4CjKksSTjCgGuT+AvwGh8JWkOr+LGi1HWm/eCFeYbYnnv8A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9TPbuGQ+oyOvPv7V8OalNpVxq2n+PpdWWO2CGOe2DESuAmPKHYjOT1x1r6l+FcOk+Cvgxa6iJJhYNA18EmjMbgyHeF2ZJB5Hfk17Ge5LRwtOm6MnzOy2e/X5k0MR8XMtFrsbviO/OoeJLLw7bOwjDiW8KD5cDkL+NdmqR7AF4XHAHSvOfh0kq28HiLV2SGfUBNezNIcCNMDaOewX9Kh0j47fDfUvEaaLb61IryyeVFcS20iQSPnoJCNv45rw6uGqS92nFtR3sXhaylHnk99j0q5gS4gkglQPHIpV1PQgjBH5Zr448Vfs3eP7DxwYPCsltNoU04eC6kughtEJB2snUleg25yAO9fZIPljPJX07ipBhhkcinl+aYjL3J0X8Sszoq0KdW3Oivptu9rp9tbySGV4okRnPViAAT+NWqTtSjpXm6vVm1rBRRRTAKa3Q06kIpAfA37V+vXmofHbVYbhn8nTUitbeNuiL5auce5LE/Suc8L6s5mijhBklLBVReWLEgAAeua+s/jV+z/onxG1oa7HqU+j6sYxHNMkQlScL90uhI5HTIPQCs74Vfs06D4N1231vUtYuNcu7VxJbRtCIYY37PtyxJHUc9e1fpeC4pwOHyyNJXU0rWt19TwsdlP1qd5HrfgHSv7F8KafppbfJFCvmt/ekPLH8zXG/tUavd6L8DteuLJmSaZY7bcP4VkkVWP8A3ySPxr09EKn2rM8W6Dpvibw9eaFrFqLmxvIjFNHnBKnuD2I6g+1fn9DExjio16quuZNo9dUVGl7OPax+e3hfxM1mwZW2PH26YxX378ONx8DaMz53vZxu2fUqD/WvH9E/ZV8C6fraX1zqOsX9tHIJEs5XRYzg8Biq7mH4175bRrbwrCqhEQBUVRwABgD9K+i4ozvC5i4LDpqx52X5Z9VqSn3PLv2ovFsnhb4X3aWspjvtUYWUDDqoYHeR/wABz+dW/gT4RHhn4R2GnRr5d5d25uJ3I58yQdT7qMD8K8q/asujrXxb8G+EwSYgUkkQ9CZZQv8A6CGr6bgjEMCQqMKihQPYV5mJX1bAUYLebcn8tjqpv2leT/lPhFvBfirwdZeI9DvLN4dbdJDayK4LXK7+XTBJO4Z9+fauP+ENtq0fiSWZ1mWwWCQXpkyEKlSADngtuPHpXvv7RPwo8f3HxIl8aeDYn1WG8SNZ4BKBLAyjbwGYZX6dOc1zXjX4XfGaaDS7O101bz7dao1yUuExbTEndGxJGcDHIz7V+o5fn2Gq4SPtasFKoteji0tTy6+DrKcuVe6+p6F+yF4K1/Qb7xJ4g1O1ezsNU8pLOJ3VmlClj5vBOAdwH4VkfteQy6L4r0fxFGpEN3btbSMOnmRnKj6kM3/fNez/AA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Z2m8F6Jg6glhAiIWA80oVZk54+baRz618l+PNK1uw+H1rp8VrPBJbXLLqNupBdTj5d23sOa/QO4XfbvGzEbl2kjqMjHFfHf/Cl/iv4d8fPZaRb/btJu7ssuoCdcJGzZYyBmyGAJyO56VXB2cQpupGtUjFJ8+vV9Vc6sZhZtR9mtjz74cabrV14J1K0mt7iVbiZF06Fjh2kwQ2zd6ggV9hfs2+E9X8I/CXTdH16MR3weSZodwbyQ7llTIPYdcV8/an8Gfi14k8bjRtQgW20eC5/5CbTLsMQbIdFB3FsAYGBg9a+xdNg+yWUVt5jSCKNUDN1OBjJ9zT40zaniYQp0pxal7z5ej2SDL6EoOUpaHztrjH4a/tN2t9F+70jxKoFwnQBnbafyfDf8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qGLjWey3OvMMFHGUfZyPzp17UPPdlU7uuRX3b+yzrV7rvwS0C41BneeBHtS7dXWJ2RT/3yo/KvLov2QbAaj5k3je7ks88xrYKspHpv3kfjivonwh4d0/wr4dsPD+jWwgsLGIRQpnJA5JJPckkk++a+l4rz7BZjQpwoXbT3taxll2BeGVjaFLSClr4VHphRRRTAQ14L+1j8OPGnjhdHuvCXlXQs1kjms3mWItuxhwzEDjGCK97NJjiunB4uphKyrU90Z1KUasXCWx47+zR8J7r4c6FdXWtyxT67qZU3JibcsUa/djDH7xySSfU+1ewjrilHFc54+8Z+HvBOkjVPEV+trAzCOJQhd5XPZVGST9BRXr18diHUnrKXYIxhSjZaIr/EVZoNNh1W1Utc2MokUDuCcEVtaTqFvqWlwX0DqYpk3Z9PXP0rjfDnxF8J/EDQdRHh+/Mk9soM1vPE0UqDIwxVgDtPTI4qj4bmGm+KdX8C3bvDbXqtcaeQcfJIp3oD6gkkY9DW/wBXl7P2VRNTjr8v61OOVaNOqpP4ZafMyfiV8ZItFeyHhDR7bxVFI8guZoL1VjhKHBQEA5cnOBXoXhrxJofiS2n/ALIvLKS8t1X7VArq72zsuQrgHIP19K+F/GPh2xt7+XwnZeIxbyaBeywytdRtCZgCP3oAySR0zxnrX0N+yXpOnX0+v+M7C/uZTOyacY2j2RnywGMgYH5yxYc8YwRX0+bZFg8Jl0a0JvmXrrfa/wAjOhWnOtySS+4f8e4LjSbyzhbxFqME1zBNcve3WqzwQAxgEQpHCVQM3bj860PCAaC80zT7Xx5qkd9fW0cx0nUybkRF4/MEZkZcZxkhSdxFe0XWn294ird20M4VtyiRAwVh0Iz0Nczr/gOxvNUudesWkttZaMmCQyMYln8sxpMY87SwU4yRXzlHHR9nGnJW/FDr4Nzlz9PLQ434m+PdV8PaHqOj6hAbS9ntnW11C1QkI+ODtJyB23DOCc44rkPCes/2L4Mudfm0+DUdMvruOG0W91UXBgxGTKzzqGI3sAFQ87iM4r07R/AFxqngaTQ/Hci6pK8jMrGczPCCAMrKyglupyR3xjFeR+Cvg/8A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+NIE5yIxh/vAV47xdRX9m7X3t1O6lR5NHr+h4x+0vo+nt/YWt6nfmFbeV7eCNkLjzHG4MD0BG09eoAFfN/hyzvszeFdR8XW8ra5dpaWrwg3JV2bBkIAB6HGO3tjNfdmv6FpniDTZNM1jT7e9sJV2yW86BlcZHPseODWTpnw98GaXqllqll4Y0uC9sYRDbTJAA0SDOAvp1PPXnrX0GV8RwwWDdCUG30enyMa2EdSopJnIfHmwvdK+FFteaVdTG+0K5s7mGTccuY5FBLeuRuz9apeLI4de8WeHr/SWTRfEN/phutG1eMZWV1wZLS4X+OMggjuOSMEc7nxg8aeHdJ0650HUJklu7i3ZjADnaOxP49K4681/RbLSPh7odw+7XEltZrZFPzxLI+0g/wC8hIx+NclDDVp4eEnF3bdvS138k0c1TGqNeUYu6S/E9V8AeJf+Ek0hpbu1bT9Us5jbajZM24286gZAP8SEEMrdwQa6kdK4q50+TT/iVZaxZoqw6xavaXwH8UkQLxSH3C70z3DD0FdqOleHNK947M9VbIKKKKgYUUUUAFFFFABRRRQAUUUUAFFFFABRRRQAUUUUAFFFFABRRRQAUUUjMFGTQAOwVcmmIpY72/AelCqWbe34CpKACiiigAooooAKbIgb69j6U6igCMMVO2T/AL6qQUjLuGDyPSo+Y+Dll/lQBLRSAgjI6UtABRRRQAUUUUAFFFFAGB4/v4NL8NyajcsEht54XkZuir5qgk+wzmq3j/wlofjzw1JoWtwyy2MzK5aKTY6lTkFW7H+mav8A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ecA1JbzwTJut50kHqrZxXzl8K/Bes+LtIj8QS+JYTHKzAhsyyhged2TgHvir/jmPxN8OZLW/W8Wa3kfZHPECo3AZ2MvoQDXLLJaXtfq8aydReWlzzoZxVUPb1KVoHqHxU8Zr4R0ZZIUSW8nyIlY8DHVjXgcXx28Y6TqouLp7XULTd+8tzEE+X/AG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4Chvtf1m00nS4HuLq4dVVU7A4yx9ABya+g/ir431W112y8BaLKztbxw283lnDTSsAAme1fQZ/kdCeLhTwtk7Nvskup89gMwrYelOWITa6d2z3h9S09JPLe9tw3TBkFWUmjZQyuGDdCpyDXjMfwr1+50wSXOu28Fyy/cWMsAT2J71xfgDXfEHhb4y2/g19SXUYJ5/IuIonLxj5GO5c8qVxyK8COU0asJuhVvKKu1bp6npRzTERnFVaVk9tTsP2yCv8AwqyFmxn+0IgP1zXW/s33D3PwS8LSOSWFiqn8CRXkH7c3iiGHStE8LxSBrhna+mUdQqjaoP1JP5V7n8FtHl0H4VeGtKnXbNBp8XmA/wB4jJ/nWuKg6eTUOfeUm16HdSjfFTkuyOtdFdcNTQzI21+R/eqSkYbhg9K+dO4XNFRcx+6fyqQMCMjmgBaKKKACiiigAooooAKKKKAEPWvnv9rLSNT/ALb8MeKRYzajpGnCWO6jijLmBmwRIR6EDGe2K+hD1rwr9pLxB4k0nxBpVvZ6tqmj6PJaySm5sId7yXIPyxscHjGMDHOTXp5NOcMZCUGrq++xz4uKlSaZxXwH0+68RfFGfxRpmlT6fokFi1tI7xlFmZsbUXP3sdT6YHrXr/xw0W6k0m28U6PxqmhyfaI2A5aMfeX3+n1Heug+F0+t6h8PtDvfEEPl6pLaK9wGXad394jsSMEjsSa6SSHzY3jkRWRxtZTyCO9aY3M6lTG+1kvh09V+pyxwMZYb2d99vI4jwxbeDfG2mReKP7D0qe6vbfyLuSS2RpDxhomOOR9e2K67RtLsNHsI9P0qxgsrSP7kMCBEXJ54FeFx30nwc+KD2F4ZB4T1ty8UvaB+/wCR6/7JHpXv0VxDJCk0bho3UMrKcgg9DmsMxpODi4tunLbX8PVGmCquceWa95E9FMMqA85/Kqzarpq3P2VtQtFuP+eRmUP+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+h5Gbzqxpr2ZsaLrWqfCnV4riKaWTTGkAuLUufLMbNzx2IzkH2r2Pxz8cPC+kQjTfDTN4q1+ZAILHTgZgGI4MjLkKPbOfpXhOoyXnxL8UWfhvQ4GmkmkX7Q6AlYIsgs7kfd4zjPWvrzRPD+j6TEkenabZ22xAoaOIKxAGMkjvxWufLCUqlOUo3nbVLT0uTlcsROi1Nnknwq+Gmvan4m/4WH8TJBLrLnfaWGQyWg/hJ7ZHYDp3ya9whXaT70KhUdqeBzXzeLxdTFTUqnTRJbJdkepTpRpr3QYE9KikhR3UtGjbTlSRnBqag1zGo1F2rt7U6kGaUUAFNdAw56jofSnUUARqzKdsn/fVSZpGUMMHn2qPLRnn5k/UUAS0UgIIyOaWgAooooAKKKKACiiigDyf9pv4bv8AETwI0OnIn9t6aTc2BbjecfNHn0YfqBXzv8F/i3Z+H9Gu/hl8TLKd9BYtbbnT95Ykk5Rl67c4x3B9q+3JIyzZGPxFeV/F/wCBfhT4iO2oTBtK1rbgX9qoy/HSRTw/48+9fQ5VmtGFF4TFxvBu6a3i+6OatRb96O54vZJ4k+GWpSeI/h/rVr4o8LzMHlWKYOVT0ljB3A4/ix+FSfGT43aP408CWOm2NnPaXz3AluklAIiVQfuN3yfyFYeqfss/EjTrh10fWNIvYOgbz5Ldm+oCtj86634b/srXKytc+PtajdCmFstNdlGfVpD/ACAH419M6+TxlHE163POOzS1flJHlzwdeUXTjsz0v4QXGleD/gbp134uvbWzt5opLqX7U4xtclguD1OOwqp8ItJ03xN4yuviFpvhm30bRFhNto6vbiOW6LMGe5I/h6BVHoSak8O/s3/D/S9SivLv+1NZWFt0Ntf3ZkhQjp8nQ/jmvYIoFijSONUjRAAqqMAAdBivjsbjKfPUlRk25t36LXyPUpUOVJSS0JFUg54pXYKP6UOwVffsPWmohJ3t17D0ryUdI0IWyzdT+lY/jTw7Z+JfDGo6Hfqhhvbd4izKGMbMCA4914I+lbopHBI4x+NOMpRacXZgeKfBnX/DOi3r+Cdc0jTvDPjC1UJOnlrGmoKOk8L/AMQbrt7EmvIvjPfz+B/2ixrtzH51tLPDfoOzx8K4HuMHBr6Z+I3w38K+PrBLXxFp4naEloJ42Mc0JPdXHIry/UP2V/Bc2n3KQ6xrv250xBcz3XmeU3qV6MPrX0uU5jhKVZ1qzfvJprffqmefisJ7SCjFbHP+MvjnrfjKdvDfwx0u5y4xJfPhXUHrjJ2oOvJOayNA1XwT8FbWbWta1i18SeNp4ysdnZSiRLbd1DOOmf4mPJxgda5u+/Zd+KFrfyQ6fqmj3NuxOJvtUkJYe67Tj866/wAAfsmMlzFdeNtfWaJTuay08Mof2aQ84+gFe3Ulk+Ho8lOt7nVJe9LybMIUKrnzSWq27HFfB/wz4h+Nvxak8ZeJg76Ta3CzXcpX5JCuCkCD+6Djj0+tfb8HESjbtxxj0rO8PaFpvh/SINJ0axgsbK3XbFDCoCgVpqNoxXyWa5k8dVXLHlhHSK7I9KlT5FruLRRRXlmoVGUKndH+XapKKAGo6sOKdTHQn5l+VqFfna3DUAPooooAKKKKACiiigAqGeJZBhkVhkHkZwfWpqTFGoWQIMLgUtAooA5nx74P0vxp4fudE1mINDL80cicPC/Z1PYivFPDvifxh8Fbr/hHvHFjeav4TDkWesWkZkNsvo46hfY9PpX0eQTUU1vHLG0c0aSI3UOAQfwrsoY32dN0ai5oPp+q7MxlRTlzR0Z4J8cPi7Y3nhbTNP8Ah74htLq41iRke6tZQXt4QPm46qxyBz05rylPh2zacdSa4nN398ymVjIT/e3ZzmvVP2nPBPkWemeLvD+kxD+zHcX8dtEFYxNg78D72CMn2zXncXxG09dBH7yP7mM5r7XI40vqieHV5Pe587m0sQqy5Hoewfs3+JtYvLK78N+JL1rvUNOVXgkc5kaBiQoc9yuMZ969fKqyY3YUnivGf2ctDun1HVPHU8MiQapbxwWaOMMUUkl8Hpkn9K9nC5whVck5I7Cvj82jSWMn7P8ADbzPoMLzeyXPuBADFuH6ADNBRlUR8t/db0qdVAPAA+gpa846AFFFFABRRRQAVQ1bS7DVYDb6lY217DuDCOeMOuR0OD3FX6KE2tnYCCOJY41jjRERQAqgYAA6cVOOlJilpK4WsMkQMPQjoaFYg7XGD6+tPprKGXB5FMB1FRgmM4bJHrUgIPTpQAUUUUAFFFFABRRRQAUUUUAFFFFABRRRQAUUUx328DlvSgBXYKOfypm2Rvm3bPanIpzubkn9KfQAUUUUAFFFFABRRRQAUUUUAFFFFABRRRQAUUUUANdA3sR0NNVivyyceh9akpGUMPm5oAXNFRZaM4blfX0qUHIzQAUUUUAFFFFABRRRQAUUUUAFFGaiYmQlU+73agByvuc4HyjvQ0akk4x9DTlXAA6YpaAGBQFOOCe/WsbxF4W0HxFCkOuaPYalEh+VbqBZNv0yOK3KSnGUoO8XZicVLcx/DvhnQ/Dlq1toek2OmwscsltAsYJ99orXQc040g60SlKTvJ3BK2wtFFFIYUUUUAFFFFABRRRQAUlLRQBGVKHcnTuKejKw4pajdD95OD/OgCSimI+44PDDqKeKACiiigAooooAKKKKAEIPtSjpRRSAKa7hRz+HvQ7BR3J7Ad6RU53Py36CmAkac+Y33v5VJRRQAUUUUAFBoooAQj6fjSiiilqAUUUUwCiiigAooooAKa67hg8ehp1FAEasVO1/wNSUEAjBqIbovdf1FAEtFIGBGRyPWloAKKKKACiiigAooooAKKKKAIfKDDDAEHqDzXLSfDrwHNqh1I+ENDN5u3Gf7FHuLZ6k4611RYu21Onc09V2jAqoVJw+FtEuKl8SIkgRAqoNigYAXgY9KkRQvT8TTuaWoKCiiimAUUUUAFFFFABRRRQAUUUUAFFFFACY/GmbTGdy5K9x6fSpKDQAiMGGRS0xkwdyYB9KEcNx0b0oAfRQKKACiiigAooooAKKKKACjtRURZnO1OnrQArOSdqcnuacibfc9yaEUKMCnUAFFFFABRRRQAUUUUAFFFFABRRRQAUUZooAKKM0x5FXrnNIALAUoYYzXzd8cP2h5NC1CfQ/Adrb393C7R3F/N80EUg6ogH32HfnFesfBDxqvjz4caX4gkeM3jJ5d6qDASZeGGOwPB/GvRr5XisPh44mpG0WYwrQnJxTO7opM8UteebCYyMHmmFTGdy8r3FSUUAIrBhkUtRuhzuTg+nrTkcN7EdRQA6iiigAooooAKKKiLGQlV4UdT60ABLSNtX7ncipAoAAHAFCqFGBwKWgAooooAKKKKACiiigAooooAKKKKACiiigAooooAKKKKACiiigBjpuHofWkVyDtf8AMdKkpGUMMHpQAtFRfNH945X19KkDAjPagBaKKKACiiigAprsFGT+VEjhR7noKRFJO5+vYelAAinO5uv8qfRRQAUUUUAFFFFABRRRQAUUUUAFFFFABRRRQAUUUUAFFFFABQelFFAEZVkOU6dxTkYMOPxpxpjJzuXhv50APopiOCdpGG9KfQAUUUUAFFFFABUTN5h2LwO5oLFyVXp3NSKuBgAAUACrtGB0paKKACiiigAooooAKKKKACiiigAooooAKKKKACiiigAooooAKY6buejetPooAYjc7W6+vrT6a6hhg00MY8B/u9jQBJRRmigAooooAKCQoyelNd1UZNNClzubgDoKAE+aX1Vf1qQDHHQUtFABRRRQAUUUUAFFFFABRRRQAUVR13V9O0PSbjVtWu4rOxtk3zzynCovTJ/Eiszwn428K+K4DN4c1yy1NR1WGQb1+qHDD8RVqnOUXNJ2XUV0dDTJGwRxmhZN38NeLftA/Hew+HdwND0uzXUvEDxhzG5xDbqfus56nODhR1wa1wmFq4uqqVFXbJnUjCPNI9p3D0o3c1+fviX4mfEzxVa/2hfeJr+O1disltaMYY4mz02rzjHc1jabNrshmlXWNSE6RGVCLp85HXHPWvrqfBGJlG8qiTPLq5xSpu1j9GvMFeUftQeM7nwn8PWt9Nn+zanrEv2O3lzgxgg73HoQOM+9fOPgD45+PfB99Guo382vaZkeba3bFnx6o/VT7dPaut/ah8Saf458LeDfE2hy+bYPNcQyo3DQTbRlWHZh+vWuehw3XweYUoYjWDe/R9TWeOjVoSlT3seRaVotx/Z91a+T88kiIy9T8uWJz+OM+hrq/hH8QLr4V+Jtxd77RrtguowJyFx/y0T/AGl/Iis2wv7j+yo7Nods5m8txn5mUIMLn0xnnvXM+JryxRWERWeTktIOEXH931Hua/R8Rg6eLpyw9Re6193mfIYPE11ibn6M6RqVpq2mW2pWEyz2tzEs0MinIZGAIP5Grteffs/WF5pfwa8LWd8rC4SwRmVuCobLBfwziu+L+1fh9emqdaUIu6Tt9x9/B3imPopocZweKdWRQUx4w3PQjoaeaM0ARrIQdr8HsfWpKa3qRxTfM5OEY0ASUVk6x4h0vSZ7WDULgQSXUqxQhgfmZjhRx6nA/GrNzfW6Ru00qQxRjMruwUIPcnpVcstNCOeN7XLDZkYqvC9z607IUYxgdKbDIrxK0fKnpgg8V558d/iZZ/DfwnJer5U+r3JEen2jn/WvnkkDnYvc8dRV0aE69VUqau2OU1FXb0PRwaWvMvgN8WNP+JXh+SRrb7Bq9nhb2zzkLngOmeShwfpjFemA+1PEYeph6jpVFZocZKSuhaKKKxGFFFFABRRRQAUUUUAFFFFABRRRQAUUUUAFFFFABRRRQAUUUUABqMq0ZynI7ipKDQA1GDDKmnUwsiZyVFIs8bHAYUASU13C/U9BRuym5eRjikRTne3Xt7UAIinO9uW7e1SUUUAFFFFABRRRQAUUUUAFFFFABRRRQAUUUUAFFFFABRRRQAUUUUAFFFFABRRRQA10DdevqKarENtfg+vrUhprYA+bpQA6imF2/hTP1OKBIM4IwaAH1EzM7bV6d2pz7iwUcA9TSogVQvagAVQqgDtTqKKACiiigAooooAKKKKACiiigAooooAKKKKACiiigAooooAKKKKACiiigApCMjmlooAjw0fTlf5U9GDLkdKU0xnSMcsBQA+mu23gcse1NWaNhkMMe9PAGdw6nvQA1EOdzHJ/lT6KKACiiigAooooAKKKKACiiigApG6UtB6UAYfjjw3pni/wtfeHNYWRrG+j8uURuUYc5BBHQ5Ar53n/AGar7w5qY1XwT4pn8+NgyLcHyZV+kqYGfqozX1DIMpwcV5LH4A8TaDceJ9a0bWIJNRvbadbRlQpLK7yB1aZmYqXQfIpAUYNerlmPq4fmjCdk+j2fqcWMpKcbNP5F/wAHeIPFei2yQeOrdpEXj7aicr6bwvDfUc+oriv2sPhtZ+LvCJ8Z6LHE2r6XF5jPEM/abfGWBI6kDkHnuO9W5Ne8XeG/B8Gm6tYm8vda1JrXTU127VjFEEBbzpEOGy2doDDjvxWZ8OfEWqaHYm61KDzPCN9fy6Zforl10y43bd6tj/UMWAPA2k/ifQo+1o1frlJqMovZbPvY4qdScWqDbkn33XqfMXhiW9LrHaTXDGUY2KSfMHow6EfWu4sLS1twk141uk6HcDbKC2fQ4wp+grmfFFpN4V8Z634cXbELW9lj+TO513ZXJ7jBHtVrT5Wa282SaO2t/wDnrIThz6KOrH6V+qKoq9JVY7NHyOY06iqtIbf6ZbjVree3Kz2DXKbmAPyZYfKw6g/occelWPgzp7eK/EOp/DfULl4oNZjeSGXG4297DkpKB6Y3KemQay7vWLKymM1qlzM+NrNLIFVxkfKUwcr7E5+le8fsj+E9F1DVbz4lgyJcSPJa29o3KQNhfNYMeWzkYz055NeXn2JWEwMpT30t69D18nhPmSlscjd/AL4pWPhm8tVk0a8lSVRaiG6KySR/NuUFlAAORxntjPWp/hB+zr4o1HxLBqXj6xTTdJtJBI1n5qvJdEHIQ7ThUyATyc19fzw+ZEV3DPUE9j2qjrmoHTfD9/qXl72tLWWcpjqUQtj36GvgZcV5jVpSpXS5nq+p9DHA0ac+ZI8c+O/xwj8H6h/winhSCC51mNQtxM4zFZgjhcD7z46jIwPXpXz1rXi34ha7qrtq3jDVxAsmZtlw0MYUHoFTC8j0Fc/o8ja1enXLyQtNPcvNfSOeCeGL/U/nnHHOB0mpXmmz2+BaHbuLBBMQQT1PI619xlmR4XBUVeClJrVvufM5lmtWNa0dEdZ+ypr/AI61P4u2ulDxVqtzpEUElxdwXMzTRsgACgB87TkjkV9oV8ifsZvar8UdZWJXDNpPyh2BxiVMgHv2r653V8Jxb7OGZSjBJKy8j6nLpupQUmONNY7eTWZqOv6ZYXcVrdXKJNLyqn09T6Vl+ONX+z2cFpby7JLw4Ei9VTHJH6D8a8CFCU2lbc3qV4wi3fY6AXUUheON1ZkOGAIJU+hrL8WeItK8OWX27WLxLWDcEUnJLE9gByTXN6ZBYeG9mpXd5HBC6lZCXJJzyB7nPavP/wBoDW5td8ItdaXYkPp7GaNr0hEcEbW4JxnBOMnPtXoYXLFXxMad/d6s4K+OcKLl9roZ/wAXvHvhPUtVa+hmvnuNDhae2uBGptpJBg4yfmyM5HQZWq8fi7wn4ok8S6rHq2sXOkzYa4gic+buVY/liXqnzLuaQnCKFGRvOPIrjw7quqeCL68hQvc3zpEkEQ6biC3GcAACpfAF/q/w+1aPT9Pvvs100iveOw3RyhTyjZzwMseOpP0A+xq5FCEHToyblFd/meNRzaL1nvJn0j8WfiNH8OPhhpd1o9o1zfahtg06K5cvg7cl3OfmxwevOetfJ9/Pq3jW/m1jXNQlvdUkBIklOVK4+4o/hx2H/wCuvev2zbJtZ+HHhvxTprrcWVlc5kliJKqkygK+R23KB+IrwHw9qn2kIsbbbpGG/A5dc85GOors4Tw2HjhHXt793dvp5F53UrRglT2Ol+FmsXvhL4x6Rq0eY7N7hLC6HRTDIVXHvtOGx6192qflFfAOhWWo+KvifoemwxqrzahG4TcP3MauHdyoORhEJ6elfecWo2UkpgjuoXlUfMgkBZfr6V4PGlOLxNOUV7zjr+h6GSTm6H7wu0UwSdOOven5r4s9sKKKKACiiigAooooAKKKKACiiigAooooAKKKKACiiigAooooAKDQajDlm+X7o6mgCtOM3J3HinTBVUMOwqZ4I3fcc5+tIbeNuucfWgB1sSYFJ6kVJTUVY0CrnApwoAKKKKACiiigAooooAKKKKACiiigAooooAKKKKACiiigAooooAKKKKACiiigAooooAKZJ/D9aWRwo9+woCll+fr/ACoAim+8c59uaUcqpI5zTzH/ALbfpRs5+ZifrQA/migUUAFFFFABRRRQAUUUUAFFFFABRRRQAUUUUAFFFFABRRRQAUUUUAFFFFABRRRQAUUUUAHeqTYNy271q1uLSYX7o6mmtBGzFuc/WgCC42phl6j2q1D/AKpfpUZtoz13fnUi4UBR0HFADqKKKACiiigAooooAKKKKACiiigApG6UtNkOEJHWgDivi/8AELT/AIe+GU1S6tZb6aeYQWttEQGlkIz1PQADrXkmo+KNY+PfgbUPC/h2WTwj4ispobmeKS6YJPCSRgSJhgM4zkDnA713v7RekeE9d8K2WmeI/EEOg3DXatp11INw830K91IPP4V558LrjwT8JPHl1oOseILjVfEOoGK2nu47UrbWwbDRx59WJBJPt0r6LL6VBYP2sIt107rRtWX4HDVqVVW5b+4cpb/C34xaPbrpmr6gmsafI4220+oC4jZl+7tEhDAj/ZINez+HpbjT/Ar+H/Enha3stMa2eFhZxkRKrA53IeffOTya3/iX4Z0HUpLLxFruqtp9tox8yWRyuzYHV+p+4cqo3Lzg4ryu28WW9pH4n8QeH/HGj+IXljkaG2W7eYsHlDCRom4XykyAqcHvWk8bPMaaUoLR9E1r+RxVKE6FR1IyZgfHb4UX3iiGy8a+B5ItZuEto7fULaFvnl8tcCRB3IAAK9eO9fO+qtrFrdtBqljeWtzH8pjmgZNvsFI4r6u+HeleKZLbUfF3hG+jkure8K+Q0TQWmsxbQSQh5jcEsobpxzXd/EnxwLP4LXnjTSrASTrAPLhuog32aQvsYSDsUbIPuDXsYHiDEZfKOFilUSdlfT5MawtPFQ9rUVmfEnhPwZ4w8Z36WXh/Qby4ZmAMxiKQxZ7s7cAV92/CXwJB4F+HWn+G45/NuIC001wB96ZjliO+O3uB714p8BPin421Dx1D4d1u/TXre9s5p4wIFjeB40LDG0AbDjGD3I5rc+APxW8beLviJcaTrkcElq9vLNJHFbmNrBlOAjE9c9MHHINZ8R1MwxblTqpRjT961+/qaYKVCMVyrfyPdL/XNN0q0WbVr61sFJ27riUIu7OMZOK+efBGn/ExfjfPd69JqZ0Sa5n+2zXNxmwntmDCJIxnYTgpwBnrmsf9rLRdXvPiRa6k+n3Oq6QLJIYY4EMogm3NuDIPulsrzjkfSuq8HfDeTxF8DvD3hfxprFzot0L157OKRlMvlNnZGVY9cZI7ivOoYWng8Eq/Mn7VWatdrzXoVKpKtW5ErKOvqeYftB+AR8LXguPDaztoGo3LM8ky7/s0qj5Yt2Pu8tgn+7jsM+Ut4kuZkEJaKfPGzyUYk+wAzX05rPxg+y+LI/CGseHIJ9Ftmkgvre4Q3M9xCHCJKMDbncCdpySMd69B1fwhoejvFH4O8P6Jol1Ihml1I2qB4EA4EZb+Nm4HQLyT2B9/D59ictoQpYmleT1Um9GvM5KuBo1r1PvPLv2aPDw+H0Go+PPG7xaM17B5NnaSA+aIt24sV6jOAACM8V614A+Mnhfxt4ruPDmi22rebDA05uJ7No4SFIHU8557gV554P8AFQlt7HTLq+8OLqD6ikdyNRlDS3CMo3DDnkiTKggc9QBXo923iTS/DXlag9rbzSXxRWs4wgWE5KrjoCeOa+ZzNvEV5VKy9+W2tkl00t+p04es4U018JPqX2b/AITO8+3MANqbQ2D8uO341wnxR11dP1/TFEhaFYZBDk9OVyD+lavxFt9RtNJt/ESzNcvCNky/xBOx98GvEfiD4i/texjljk3SwZkRs9sHI/z6V7GSZb9YlGW6Wh85meOlTvTSs2eneF7268YapLfzM0lpZSm3tFPTfxvf6k8e2K7rVPBul+INBuNF1K2MtrcrtkVTg9cgg+oIzmvPP2ZryK+8Elo2zNb3ksZXv5jHK/oTXuVl5aoqhvk5UN6gcu3515WaV3h6zhT0sz28BhVUgnPXQ8IvfCfi/wAMHUrDRtHlvNNgUzW024MzqB0HTLe1cP4O8BeJtV1e11TUJhpyakXtza3cTK6MSQrsMdMjI9enFfWlzteMsw5POAO56fjjmvOfiNcCxthdK37yK4jKEH+IOowPqa68Jn2JnTlBWu+ttTmq5RRoz5t02efaD4rvYPHkfwWvfD9nqHhpXfTJoJYn+0yJs3G4PONhIzgDI6545ztC+FPwuuviTrHg/Qde8S22qwwyLGzFWjhbA3BGK5YgMOpH1r3DxO17Y3i6zbtbxSnCsFiXc6Dqu4jcfz6ivMfiV4Z8f6d4dl13SoLeXX77U2+23eiW2y6+wlf3ac/xbgAxAzgDmssPi5cy9lL2bkrb6OXdncuWzTV1H8jzj4nfDuf4Uz2Gl6DfXk51W3nbUNXkxE7ICB9nQqcxgkqWIJLZAzgGuCbR7Oz0+G8s7uaO4jPmPLbDZKrezZBHbkV7/wCO/hz4z+JHwh8MSXmoQ/8ACYaVuklguJADKHwCjkcI+FXnpnNeb+Gvgr8UNc1q20/W9IfTLRJALq+knUnyu4GDy2M/nX02VZrhVhm8XUTmr3vbX0OHH4TEVKsXRdontH7KPibxx4h8M3reJo5bjTYXVdM1Kc/vp153K3dgMD5++a9yFUtH0qy0nS7XTbCFILW1iWKGNBgKo6CruK/N8bWhXxEqsI8qfQ+jpRcYKLFooormNAooooAKKKKACiiigAooooAKKKKACiiigAooooAKKKjYmQ7Rwvc+tAAf3h2/wDqfWpAMDigDAwKKACiiigBki7uQcMOhpEk/hbhqkprqGHNADqKjDFDtf8G9akoAKKKKACiiigAooooAKKKKACiiigAooooAKKKKACiiigAooooAKKKKACmyOFHqewodwoHfPQU1E53t97+VABGjZ3yY3fyqSiigAoIyMHpRRQBECYvvHK+vpUgNKeaj2tGcryvcUASUUisGGRS0AFFFFABRRRQAUUUUAFFFFABRRRQAUUUUAFFFFABRRRQAUUUUAFFFFAAajLeYdq9O5oLGQ7V6dzT1UKMLwKABVCqFXgClFAooAKY6nO5Ov86fRQAyN9wx0PpT6a6Bueh9aRXwdr8H19aAH0UUUAFFFFABRRRQAUUUUAFI/KmloNAHMeNPA3hzxilkviCx+1Cym82H5yuD3Bx1U4GRXIeIvgf4W1rx4PFU91fRF5I5bmzjYCKd0ACk9wMKMj6+teq4prfIuc5+tbUsXXoq1OTWljKVKEneSMPxt4Y03xf4U1Hw3q3mtZX8XlzeW21sZBGD9QK8Ol/ZX8O2MzXOmeJL9H5ZRcRIwXv1GDX0VvODkfT3rkfir4usPCfhg3uoWst1Hcv9mWGJtpcsDnntxmuvLcdjMPNU8NJrme3/AA5lioUXTftFpY5T4f6JqmkaVI2jeLotWt4JCjqZRLEGBwVIPQ/j6VpaZ4o8OXt3e+D/ABHp6adeX7uZLW6X9zdFgFJQng529OuTnvXn/g/TvD3i7wpJofhm+mtNQW7S7ns9UyyTRLGY1Q+WRuVRtOR/Eoz1qt8VrHXheWHg29a7vobOxs47AJZGRr+bO2RjMBmIqBkcjHBr1KlH21eUaztLvaz06+Z5VCfs6KlRen3o9BuvhjpvhTwzrb/DLTbfS/EN3blILl3LFeQdoZs7R1A9zntXSfD6x1LRvBltJ4olsxrPltJqF0iqoYgkguwABIGMn2rybxL4m1W+8L3nwv0rxlBP4xs7pIYZVn8qW+twNxj8wAgTBcq3qVPrXaeARa658Irvwv4q8SW2oXdrFJZ6vNFdZNvycI8hwCVXALeoNcWIo1vZp1ZXd/Nu3R+h6kZU+f3VsvkeS/D/AEHXPAfj2f4geKtetovD0LTtcaol/wCcupeZkRqqg8tuwcdsYrqdS0rRvjR4stPE/hHxMI4tPaKO7t2R45413E7wD0b+6fXNcj4yj+HeseBNN+GvgHxpaX2rWOom8giu3KpeSHeHjEmNgb5yQBxwB3pPg9BH4D8TaxH4m8V6H4c1/UoY7WKza4DvAgYkuxxsDdgCe+a+glTlKlLEqXLWS5UuW147Xtb8Tlipwqeyt7r1ueueL/h94ZttYtdX02O30rUTePePdPJlFdushj/jbdyF+7uJJrzebx9omj6nqNhr/ibTZD9tQLdamWlMsGSHAAGBxg9BjOK6TSYtT8K6TDr/AIq1TStNb7U32q81BxPNdxbF+5jO4btwUKMlQpqTwb45+E+vPb6V4iutJvdWdyBcXWl/Z4rhs8BSwxnnvivKpucYN1E6iWia6GcuWpNK6R03hr4T+C5Gh1rWfDmh3l+lz9otLm3iZQEyDGcZ616FqunRalYTW9x0kHGP4T2I/GjSrixuo1axubeaJPkAgdXVMduOlaBX868OtXqVJ3qNtruerGnFR5Y7HhnjfUdT8OK9lqcbGAgiObGY5F+vr7V88+NFh+1yz6cwjVicx9vwr7u1PT7O+s3try1iuIX4ZJEDA/ga+Sv2hvDOnaP4oe2stBGl2Plh45kLbJyw+bB+6uDxivueFs3pOp7KUbS730Pj84yydOSq3ujhfgb8Q28E+L5IdQ3RaffsFk54STor19l6LqljqFlHc2c0c1u6AqUbP7sdB9SSa+EtF8A694u1U2fh3TZ7hQCZLh0IgiAGSzP0P0FZOheJfFmhKINK1m8toclQquSv4Zr182yHD5pUcqFRcy3PQwuJnThF2sfoTqN+La3eaRlQxgszO21d7dyT2UV4P4v8c6fr/iy1stMnE+l6bOJJ7kcJPKnKqvqA/wAxPTgD1rweTXvEniErDrmtX8qf883lO0568d69D+HegaXLcR/bGkmVcYj+6uPTAriwvDUcDGVSvK77HBmWcc1qcN31PdfD17qXiaCSe1iEsFuhdTIcJJIBlIwe4JxnFed+OfiZ480D4WT2PjWylsNc1m5e0spbdVikihCgyyEA9s4U556169Y3GjW/h0W8SJCFTAC8D8q8x+L2h6b430ux8ENqiW3jFTJqWi29wCBJFja0Zc8DdhsD2rwaMqMsUvbRSgn80l19O/kenheb2dk7to8O0uHVNMcarouuajZXNqd4dZ3aVz1BbJw3bivr39n/AOIH/CwPBf2i6CR6rYSm2vlUYy2OHx2DDn6givmfQvhX8VNXuZtO/wCEal04BFRp7yZUjBGOQVyT0r3T9nb4X+Kvh7q2tXXiHVLK7jv4YkjS33YDISSTn2NepxRVy6th1yTXtFtawsohi4VGqux7eKKO1Ffn59CFFFFABRRRQAUUUUAFFFFABRRRQAUUUUAFFFFABRQai3GQ/LkL3NABuMhKrwvc1IoCjA6UBcdOnYUtABRRRQAUUUUAFFFFACEZBB5FRjMfqU/lUtFACKwI45FLUbKycx/lTlcN06jqKAHUUUUAFFFFABRRRQAUUUUAFFFFABRRRQAUUUUAFFFFABTHfaAe56Cldgo9+w9aainO5/venpQAqKc7mxu/lTxRRQAUUUUAFFFFABRRRQBGyEHchAPf3pUfdx0PpT8U10Dc9GHQ0AOoqNXOdrjB/SpKACiiigAooooAKKKKACiiigAooooAKKKKACiiigAoooNAAaiLGQ7UPAPJoYtIdq9O5qRVCjavAoAFUKMKMCloooAKKKKACiiigApGUMMNyKWigCMEx/K3I7Gng56UEA/j1qMho+V5X09KAJaKRWDDINLQAUUUUAFFRrIQdsgwfXtUlABRRRQAGuF+Oot5PhlqcNx4mi8NiQKFvpCcKdwwvykMd3TC8813VeefHnwDdeP/AApa6fYX0VpeWd4t1D565ikIVlKtjkAhjyOhxXTg+T28PaSsr6vsZ1ebkfKtTxb4r+L9e8P/AA28E6D4e8YPdWl5HKLnWbRyGmKEfulbquN3ru4q38Gm134pfD/xT4W17VLjUDp0sTabqM7EushD/IzHk42jrzhq1r6x+H3wh+E6+HPiXJZ69Pe3Ml2LKG23GSQn/lkh+6B03kjNcPpf7TWi+GbIaT4R+GUOn6YkhZU+2rEWJ6sVRGGemck+9fY4enUrYaUMDRcnGV1OyXW//APLnR5pr20tGrWOOi1jXfAvjRXmhe11XTLgCWIjG4Z5H+0jD8+K+0vDHiLS/EXhex8S2c0f2O4gEu5nH7r+8GPQFTkH6V8i/EP4qfDv4qWaf27pd54U1yIbbbUkxdQf9c5NmHKH1C5XqPSmfA/xpfaE2qfDLXrmEafrsT/2bdJKHhFwwwpRxwY3OAT2PXHNdGb4OpmeHjWqR5asPi815d7bnPg6DwHOoax6ep6noHwWjvPicnivT/FdjfaAmqHU0WAb5jJv37C4O3GeM9cZHvVb9rnw9eaP8OX/AOEO0c2llqWpefr0lpGd0g2nDvt527uv1561zHwI8VzeGfiPbaPOzw21/L9juYGPCyZwjY/hIcEf8Crj/jN8SvFHiL4s6xpa6xeWek6fdNaQWlvMY0IXhmbafmJOevbFbZflOOrZvTXMpRglJN7NLy7ipY6m8JOry2d9V5nnmheHZoPJ1DzBbtE6ukhbbtZTkc/UVL4s0bUNSvbvWJ5mu57qV5ppVO/czcnJ/wA9BXTaJotv4i8ajS9SkljsbeJNoCttORy3Awa3IdOtdH1O80LR7+NIQjPLvGdo7EZr9FqZhyV+e1527dPU8lfWlS+sOpp2Mv4Ox6prkS2+p/a7+OwIhsy8wxCnzEqmTwM+nrXruq/D0SaYJr7TFKnoGdH/AJHrXjeheIbjwnrluJtQiuNMmbarjA8pscHg8g85r2LT/Gusa14autU03RNSvNFtPke8gjLqW77VHLgdyAcd6+TztVqeIVSFoxfTYl0Z1ZylJPbSxl/BLV9P+HXxNu1vrhrTRNUtPLL8+Sk6tuVmH8PG4Z6c19SaJq9hrVhb6jpV5BeWVwu6KeFtyOPUHv0/SvmD4aeHPDPjy+nvPG2r/YY5blY9P0o3S273iAfNvUgSMhbG3pnB49fqDS7e0sbSGzsYEt7aBBHFGg2qijoAB2r894i9hLEXp79e3yPosn9qsOvbMvEbhioLmxtblNlxbxzL/ddQR+tTI248YxjIIp9eAm09D1mr7lWOztoIPJgt440P8KKFH5Cvhz4kfD1/CXiq/wBMvEKWhkaWznPAeI8gjPUgnBHWvue5baBnpnnjPFcN4n8bfDePUzofiDWtFkuo2y8NwQwiPqxI2ofqRXu5FmtfL60pU4uV90eZmWDjiKajzctj5Yi8JXekXtrZ67Y4S4jSWCUghJUYAghvxwR61614H+H2h3RSQX17aeyuAP1FaXiX4heDvD2oXmg/EbX9O1pL25E2mQ2VkX+xWpA272QYHqDnOK4TVvjB4F8O+N7nRrOx146VBKYmvoJkdSRwSiFdzKD3LZ4PoM/WrG5lmNGypyTte6WjR88snhRq8zkpLsz23wzpuiaXra2DRNdSuD5U0r56dsdPxrkPHmmXHiXV7G+uoLTT/GPh+8N3p6W+7dNaAglS3TcQCQM546VZ0Txl4buviJL4L0+LUjdXunNJDrCTLlVeIPuVeqjBGHIPIxXFeB7fx9DqaeHFv7XVb+Bn+za9mN5L2zJwEeR1YsindkA7uozwM/Mwo1XVdRuzSvr21/Duj22lRp2a9LH0xpsqXFjBcgD95GG+mRnFWCoI2nkdK5r4WyXE3gHSWuv9aIdp4xnBIz+ldPj3r52pFRk0j16d+VXIxmPg8r6+lSA56cj1oxUbKyHcnTuKkslopqMGGRTqACiiigAooooAKKKKACiiigAooooAKKKi/wBYdq5CjqfWgA3GU4XhR1PrUgAAwKAABgdKWgAooooAKKKKACiiigAooooAKKKKACmNH825eG/nT6KAGJJk7WGGH60+mugYeh7H0poYqdr/AIN60ASUUCigAooooAKKKKACiiigAooooAKKKY0ijjPNACmRQcFhmh22qWxn6VAB5kXyEDP3ifWpkY7grenGKAERDncxy3b2qSiigAooooAKKKKACiiigAooooAKKKKAEZQy4NMDGMhWyV9akoIz16UAID+IpaiIaM5Xle9SKwb7vNAC0UUUAFFFFABRRRQAUUUUAFFFFABRRRQAVGSXO1eB3NDMXbavTuaeAAMDpQAAADApaKKACiiigAooooAKKKKACiiigAo7UUUARspU7o/xHanI4Yeh7g06mOgPzcg+ooAfRTFfna3DD9afQAjKGXDc1GCY+GOV9fSpaQgY9vSgABz06UtRENGdy8r3FPVgy7h0oAdUcx+UDOCTgU5iRXlvxZ+K2haBp+t6LZ3kkviW3g2wWsURLrI6Zjc9tvIOemRWtChUrzVOmrtmdWrGlHmlseW/tJfCrxF4n+IbeJ7W809tKNtHE7XF4kQtSnXduPTvkZ+lbHwb+C3wzkgW7vNY0vxdergvHbXAa2Q+m1T831b06CvNfCXw/i1Sy3ap597cSkS3JllaTzZe7Nk8nOecGr2seFofDd1HqOnSPo9/D86XESmGRCPfHzDpkHIPpX6C8Ni/q0cFGvZpaJK33nyzzKi6ntFTdu5zfxN+LusQ+MdQ0Xwf4f0Lw9p9jcPaxqmjwvNIEOCW3rjn+6BwO9Z8eseP9e8OjT9f+HI13Ry5ljms9GNnPC56yRSQqoDcD7ykHAzmq/jD4zeLde1tLnSrHRtIvI1VZb+206Jrm5YDG9pHUkA9cDp613dt+0V43svhfHasLe58UC7aL7ZNF8vkbPvsoIBbPGeB7V7E8kx1DDUeTDR5no7y19T0/rNJyd52OR8Tf8TS0sfFWg3d42r2bRLrUF3b+Rc20qsPLuGXoynChnXjdyQN2B2vi74L6149122+IXg+506O11pEnvre4cx/Zp8ASbcA7l3A+/51t/A74x3njTWl0L4ieHdOllvka1ttSjtwhffgGJwedrcc5xkDjvXqvhfTJPhnY68s7PL4Ztx9utMEtJCWOHhx1POCDXhY7Mswyiv7O3LUjotbpxfRej2OinhqNSLa1TPmv4jJZ+HPEb+G7e8ktrnTY1jlvIlAeZscnBHK7sgfnVvwf4aHjSCaDRCtxrohMoeVtv2lEI3Jn+HOeDyK9S8W/C/QfjBFb+OdBunsHvQRLFdwspZ0Oxie4bKkdweortvgx8J7XwG0l9PeLeX8kflJsTbHCmfmCg8nJ6/TpXbiOJsNTy6LhJ+3Vr379fkefHKJOpyyl7nY8x+Bvwf8QL4vj1vxhoMWnaXp+8wWVxIkpuZmBG4gEgIASevJ7CvopptF0azSHzrHTraMbUjDLEij0A4rzX4jfGjwL4f1eTRrjUb3ULmM7JbXTFJ2t/deQdD7ZFcJ4i+M3gnUfD1xbeE7OPSfEBdFjk1CyUuBuw212yC3sT+fSvmMXTzTOKqr1oOz0XY9VVaFCPLF7dDQ1bwh4Vn+JF74pb4gaRDbTubmOHcrzRzlNq/vC33VblQBx26CszQ9L1zRtNtdK8NfErR5tSv9RLag0OofMI8KqlRLuLHAYsAASxHOK7zwvp/xJ1i58LeILrUl0+0W0MWqWXERc7mBlCgEEsuwjkYrU0/4dm50q0sb7xLc6vb20l0T9ttVmjuBKCFDh87vLJyvOOOgrGeMlC0ak07K219rmEad3eKsdB4D8ZL4iE6XWn3GlXSSyJFb3jKssyIcGQLnOM8ZxjPQmuu3NjpzXidtoF54S8f6LpqXktyJoVNlevZm4nVEx59rknKxnO9SclRlckYr2tOg49TXjYqEIyvDZndSctpM8V/ad8W28ejw+DbLUrm01W7uIpJTEWiH2cHLZk4HPAwDmuO0zwlocHhx7jfbxM3zbTGXLE9WLE9frkmvorxHoOk69p8ljq1hBdwyIyASoGKbhglc9Dz1Febp8DfDo0E6fNreuy3KyZivPtAWWNP7gGNpHrkZPrXuZZmlDDUPZyvF31a6nkZhl1XEVOe91bY+O9Q07TYvEmq6gsiXsMDFsBcc9AvpjNaWqaNdWps4ta02zCX8XmQCJic4Gdrc+ncYNd7d/APxlo3i7V7eG1W68NeXLOL15QXaMKWCbByZM8cCuA8LXmn6h4n0jT92pambidbWOFpBviVjghMfxYz+VfrVHMsPiaXNhql4xjd97WPInhakJOM029LHvPwa+J2ueJ/BHii10bwpor+KfD1lGljHEhSKeA5AQ5JYEBW4zgnHTNN8KfEG3utPju7XT7qK42rMdOSFYxphTImRAPmYMAz7gOARnkV1vwT8Dx/D/WPFulafpt55zeW1vqd/Iu29wrFVVRyEUnn6npU2jvp5ur+KdIodR1GU6brQijZbZriQMFcZ6ngjIzz9c1+W43EYOWKqyw8Pc0cdfLW/lv8Ake3VjUUKak7Pqet6PDaxaXbLZqEtxEvlBegU8irlQafCtvYwW6ElYo1QE+gGP6VPXyjd2ewtgoopGztOOvakMY0Z3bkwDSpJu4I2t6GvCPj/APHTW/hx4xtfD+neGbXUBNZrdefNdGPILMpUDH+z1z3rP8I/tO6Le340/wAW6HcaJLuCfaYX8+FWOPvHAYDkc4r1qeR46pQWIhTvF9jB4impcrep9FUVQ0rU7XUrSC8srmG4tZkDxTRNuVwe4NXga8l3Tszda6oWiiigAooooAKKKTNAC0UmaY25ztHC9zQAjEyEqvCjqfWpQAAAOlIoAAA6UtABRRRQAUUUUAFFFFABRRRQAUUUUAFFFFABRRRQAUjKGGCOKWigCLLR+rL6+lSAgjIOQaCKYVZDuTlfSgCSimo4bkHIp1ABRRSUALRSUc0ALTHcjG1dxPSnE8dQKrSzHk7SQDwe3+f8KVwJGl3IQNwPuPehQxLhSF28Zx3pjESLv5x0IB6UBtzcqx46qeDTAayhmRggIbPAPpU0ancGK7dowBmlRfmyeOMAelSUAFFFFABRRRQAUUUUAFFFFABRRRQAUUUUAFFFFABUbJt+ZOvp2NSUUANR9w9D3B7U6mOmeQcN60iuQdrcH+dAElFAooAKKKKACiiigAooooAKiZjI21cgDq1BJkJVeFHU1IFAGBQAKoUYFLRRQAUUUUAFFFFABRRRQAUUUUAFFFFABRRRQAUUUUANdAw569j6UzMq8Bd3vmpaKACiiigANRuhB3JwfSpKD0oAjDCQYOQ3pXn3xb+GeieMLf8AtMpNba3aQsLW5gIDNxkI/HzLnsema9BlTcOOG9RXnHxe+L/hz4ZvZ2+uwX1zd3is0EdrDkMqkBiWPA6j8668CsQ8RFYe/N0sZVoQnBxqK6PEPhx43mstLkmn0++a8sIy18kds5Nvt4YnjAA60vxJ+I9rd2SPEftj3JCwxqc+ZkA/l6mu30b9pf4dXcmzUNF1TTIrrO6V7VXRx0O4r2/OvK/2h/CHguPwvp/j/wCFnkzWcd6zaibOYusAcfKfL6ou4dOBzX3+XT58fGONouDez6X835nz0sshyctOd12PNra1s7CG61GezaLD4W3HJZyegNX5m1K1W3n1rQ0h0+dlUsB8yAnvW54ejXxL4VGrWluGuLBwRkfI8oGQuen0qxqHjDUvGOkQeGNU0KSDOFM4XHlknv6/UV91PF1Jy5UrpOzd9UvI8ynhqLUpV3aXQn8PWXhy2+K2k3HiXxN/Yml2dxFPAiowE7DBALDgKTjJNexftK/EjxD4UutKstFXT1tLq3aVmurfzku/SIDpgjHvyK+eviHqSafaQxvHbahboojikbG4Y7e+Pzya+nn1268JfAvwxrOu6DBqeoiG3Xyp0BWAsMqSSMrhcV8TxFh/32HxE1z814qLdvmv+CevgKrWFfNol18jyL9ojW9ci1Hw3ZzPeeG9Bk0iK5t7a1ZoEE7EmRWK4yy4UAZ9TXo/gvWvHV5+yjqGpRm7uNdS2nSwmcHz5IQwAfnqwUtg98CtrwX8UvCvjm8i0LxJpNta37MPIS4VZoZH7bSRw3oDXqdxZwz2z2hjCWxjMZVPlwCMYGOgxXzGPxk6FOlha1BRlB39Vc7MGoVr1Kc+ZNHwJoFnaWskc13uuJFiCuYmBCuerE+tMv8ASZtZ1K20PQY4JZdSuEt40C/NuJwA3+yOpPsa6vxN8Cvid4U1iaPQtMfWrDefs9xayoGZOwdGIw30zXpf7N/wh8RaT4wHjLxhZx6e1vEUsrPeGcSMMNI2OBxwBnvX3GKz/BUcHKtSqJytdLz9DxaeWV/rfNLY9b8L+F28D/CWHw/DfXOoNY2p3SyMWZucsF9FwTgdhXYWE1vc2kUlsyvayRgxlTwVPTHtirm1doU9PSuYuPBFgZZDYanrOlwSsWe3srxo4snqQv8ADnrxX5LKp7VuU93r959ao2sZ2pSrq/xX0awtCsv9iwT3V+6n/VNKnlxof9o8tj0Ge9d0qjP8qy/DXh/SfD1ibPSbUQRsxeRiSzyuerux5Zvc1rVM5J2S2RSQhGaaUHpT6MVm1cZj+LJdStfDmo3Gi2qXOpx2sj2kLdHlCkqPxIH1r5a1nxnqPw/07SdRuvh3odj461a5uGWd7MRbLdCo3lFztYk449M96+unUH614b+2EbXT/A+naw+g21/NDerF9rkjLNZxsDuYY9SAPxr3uHqlN4qGHnG8Zuz1t8n5HJjIy9k5R3R8267rmtav8QZvFUWv31pqb3SziKGd9sRXBMaH7pA54/Ova/B/iMfGTWbu+s5J9IudMltzLppbIlIfiUY4OQBuzyNq14Xc38sXhiweae1/saO6kmtJAmHkdeWXd0IXdXafBjwnY65ot1rENxJFcTFt370qcKSBsIx9ea/S86y7CywfPFKMoe7FrX7/AOtD52njKkHed5L9T7ZVuBtwRTx0ryP4AeLL6/gv/Cmq3E97e6PtdLt/m82BywQM398bSD64B7160D8o9cV+PYqhLDVZU5bo+noVVWpqcR1B6GkpGPyn6Vz3XU2Pjn9rua31T4xWtlHLEhsNMijcuxGGd2fH5bfzrhk0X7Qi3kzxTTRKSzqwJdQpwT3znH5Vs/tNWF5ovxy1S71VJhbaikM9nKoGHQRqhAJ4yGXBHuD3rk4das4xG8dzOrqcgugIP1x+VftWR00suo+z2tv5nwucRrvENx2PU/2RvGl5pPjZvBd3M76Vqas1sGOVgnUFsL6bh2HevrpXZevK9j6V8P8AwZ0i+uvjFomo2ccq6Hoo+33V6VIhVNhfluhPzBcdeDXp+p/HTxBN4pin0uOCPRI51UwvGDJNHnk57Ejn2r4vPspljMfJ4SKso3fr/me5QzGGFw8FXe59Lg5paroWUBl5B5IqaNtwznIr4o91O46jvRSGgZFcTxQI0k0qRxr1ZjgCnFvl9K81+M3iSGysLrS7y1uo4FgW6kuPswlhkVTzH1GGzj39jXkHh79oe9Wzea00staySytK99KzGGUsSF+X7qBcACvSwuVV8TT56SucVbHU6Pxs+qDmTAU4XuakVQFAHSuUsfEzanoFnc6SbVryeNHaAyBjGCMnIyDVy08SQNpcl1cjbJA3lzRx/Md3t7Y5rjlQqRvdbG0cRTbSvudBRVazukurZLiB90bgMp9anLe9YvTc2TurjqKj3tjqKQSMfpSvrYZLRUe9snpjvTlYnnpTuA6ikpC3pQA6im5NGTSTuD0HUUxmI4pA59jRcCSioxJzjFKG/wA4ouFh9FJmlougCiiimAUYooNADHjydy8NTfMJ4xhvSntn1xzXm/xt+J1n8P8AToT9lW7v5gWjiLbVABxlj1Fb4bDVcVVVKiryZlVrRpQ55bGxrni+TTPEJ0uYW6bAk+AGZ5YD8uFH98yEKBXQ6ZeXtzHI11ZfZfm/dqXDErgcnHQ+3tXnOgXUPiy6sfFV5aw2WowWYEQB3bd2GI9/mGR6V5hd+PPE/gX4s2Wn32uzX+j6ncr/AMfLcBWcK30Kkg/SvVo5JWxEpU4aSirtenY4amYxhZ7pn0ncazp8F/DYy3tul1NnyoTIA74GThep6j86u+Z8u44A96+XPEfgbx1J8V31nS7a8t7O71SRre6RxPs3Yb7RvJyiAAgAew7113x48YeLvC/iHTk8P6psi/s4ySw+Qrgy7iNzd8dMipnkqlVpU6FRScld+T7HR9bSi5yVkj2zUr6GzsZbu5lWO3hUySO3RVAzXyJ8XPiv4l8V+KIrrwzd3uj6Zo8rtB5RxJNIAQHcdNpAwB6E5r0HwN8TJviLpt98O/FtvHp2uahYypb3MAIjlODwR2cEA46GvKpdL8aaC11a6p4P1C4vrVTEt1bWzSCYnCrjHc5PPIFezkuXUcJiJxxiXMtk9teqOHG4mpVpKeHeh9YfDHxFJ4r8G6drckS291NCBcxr0SUcMPpnpXVIvO5jk4wMcAV8a6b8X/EXgnwuvhbw/b251YXTyahc3A3iCV+fIRejFQACfXIqzYfHj4r6XfR/bV07VoQAZY5LYQgHuAy81zVOFcZOUp0kuW7td7mqzOhTcYTl7x9i96K8++DnxS0X4maRJc6YkltfWrBL2zl+9CT0IP8AEp5wa9Br5mrRqUajp1FZo9OMlJXQUUUVmMKKKKACiiigAooooAKKKKACik5ooAWiuU+JXjS28D+GzrV5Z3N8Gnjt4oLZcu7ueOvAHB5PFcF8MvjbH4n8YXOiatb2GnwzzmLSJYZjIZ2GcxPxhZMYPpzxXbRy7E16EsRTjeC3ZnKrCMlGT1Z7RRWF4d8TWGu6trNhYsXOkXQtLh+xl2hiB9MgVuMeODiuOScXZmlxaayhhzSg8UZpARhjHw/K/wB6pabjPDcimZaM/wB5f1ouBLRSKwYZBBpaACiiigAqInzCUXIA6mlY+YxUfd7mnKoUYFACqoUYHSlpCaarfj70APopobNLmkmmAtFJzS0wCigUUAFFFFABRRRQAUUUUAFFFFABRRRQAUUUUAFFFFABQaKDQA2Toa+af26bGCbQvC95yJo7+WNfXa0RY/qor6Wfoa+X/wBtm9ulu/CNrD5pfdczAKpIyNgPQds4/Gvb4bv/AGlS9f0OTHN+xlY8JsdNOoWkNvLCEmiBWKXYVDZ5wfT/AOvW9peoXXw8jtNb05Ab2aMCSF+Y5FydyODwQQK27K4urzRZLu2hluLh4gGHzDb+B7jtVKYx+INPEOqxSpNYhnGRgPHyVI9Rk7SPTBr9TxDVePLUj7nVHxVCrWhW3PVfipdTeMPg94f8beCtNCRW3mT3NpaxYKkrhgVA5wykevINeJ6NHrPjDxJpdp4bhuJri6uU82JUI8jDZaRv7uBnOcc/Wvov9j+GRPh9qlqZJJ0TVJArunCEopYD6Enp61N+1Vqt7pnw63eG7j7NG9+lvqs1kwEkUZBO1ivK54B9q+QwGcTwNaeX0op3k0pN7X79z6ivgqVWKrTWqOmk+C3w7u/EsPia60CN9SRhIfnZYmkx9/y87Se/TrXPftC614ti1XR/DOj+G/7U0fUsJdkWrS7yXAKBgQI8KS24+lcl+x1rGuXeqa/p/wBuur/QYo4pI5Lh2cJOWOVRj6ryR7L0yaqftE3N3pfxDk1Gz8QNvMSAJBebZLN17MobKg8Ecf0rzsPgsRLNFhatTmcE7Xu0tOmuhOLxUIYT2nLo9LHkXxIsX8O+IJrW31GK9to5mFpeW75D7W5AI43qwwcdOD3r1K5+JHjnxd8OfC954c8RW9jqNu80OpA3aRPI8KgiZt33otvzMKyY9Ss/ij8ONV8HXVpaQeKtPSTU9MuIYhGbtl5lVgAPnIHP94EHqK85+G9lrOufDLWdG0awWa8v9Yt7dbmQDFpE0TNKTIf9WhCjce4GO9fRYq2JoRWKiva0mlr1T6+nX1OXL6EVG9HSL/A9V8T/ABy8VeMNbj0XwYJoLclY1ktY/wDSbtgOWH9xCQcY/E16n8B9eb7bqHhnXfFh1HX0fzHsJJGd7ZVADLvIwxyRkKSBXkdn4g+FXgHwo/hjwzfavq2sy7Gvda0x1iaR1YMVWVhgRkjBCjGO+a1/h1428A6Z49uvFj+HNV02e93KZftgnhhLkF2CbVxkgE9cc4rx8ZgfbYacaFBxgtnZXfrd3t8h+2hRxKnVq69j6mVeBTtoznvVeyuo7u2huYJFkilUOjL0YHoas18PZrc+iTT1QYooooGFFFFACEVXv7O1vrZ7a8t47iCQbXjkXcrD0IqzRijVNNAcvrHgPwbrGmWul6j4Z0u5sbSTzLeB7ddkbeoHauc8XfCrSb5TP4ZW08Oak0qtJdQWwbzEwAVZeB0HBr0raM0nlrnOOfWuinjK9Jrlm/vMqlGnOPLKOh598MvAN14L1PVbj+3H1G2vyrBJbZEdXUYyWGM8V6Cv3RS7RRtGKzrVqlebqVHdhSpRpRUI7Aa8/wDjB4w8T+E7LTZvDnhmXXZLm68qdI43Yxrxj7vQnOATwMc16Aa8k/aJ8fa14D0HS5dFhtBcX1yYmubhC8cAC55Axyegycda0wdKVatGnFXb7jrT5IcxH+0vdeA4fAkEfjjS575rmTbYQWxxcrLjJKN/DgdTXgnwr+Cfhv4iyT3Gl+L9StLezlVbqwu7NDcxgjIxIp2sD6he1esaroGqfHj4ReHvEDTW+ka9bSySREoxt5sMUbAznYwUMD1H0rX+F/gv/hTXhDxF4o8R3w1C9kiE92LNDtWOMHCoD35PJ/pX0mHxf1HAypUqjVbmtbp/kcElKtWUre5YrfHUWHgP4JHQNEi+z20kkNjAobkxkAtn1JCtk+5r588Gut/4m0jTncbJbyFGYnAVdwLH8ga9X/aR8UW3jX4EaT4s0y3nt7b+11WVJsZVhvjPKkgjPcE15R+zkseqfGTw/Y3Ch4y0zOh5BAhkz9a+gyJ+yymtWn8V3d9djx8zwnt8VBdD7I0b4g+ENT8OTeILHXbeTTbdvLlmYMm1gAcbWAPQjHHNbHhbXtI8Raf/AGlo99Fd2zNtDpkYI6gg8g/hXyl8ZG0TQfE8ngvwxarY6RpzCWeFZGbzLhlByckk7U2gA9O1bfw6+IFx4C+Hctxa6cuoXOp6xJHbRyybIlEcSb2JHPXAwPr2r52rw43g44ik25TasvK3U7KWbt4v2ElolqfVBkXPWlBBPBzXJfDLxcvjTwbZeIFtHszPuV4GO7aykg4OBkccHArqF+Vx7g18vUg6cnCW6PdjKMleLPOv2hNC1bxF4ElsNLhjfa/mzbm2sFVW+6enXGa8V8EeA9Y1rTpdFuvDhsXkmiS+vhKoDKBnzEPRm7Z9q998VXl0s+qWVxeeTHLalbdMABtwx19c1j/DvxFa3umBoplWSP5ZUzzG46g+mPp0wRxxX0mAxmIw2ClGmrq54GKoUsTiVzOxJ4g8G250eKC3nkguIECw3QP72NguA+R17Z9fzry34efEOWG+1dtWZVmQiKVT081SVcj8q9a+IXi/TPC/hm51jUp0jWGMlFYgNK2DhQO/P6Z9a+Ofh5eXmq+IEcQS3M9xctMtunzM7s27n2ya9bIsFLGUKs8QvdXXzOXOF7JR9k9UfZ/h/wAQHSdItDqixWtl9je4knd8eWANxJ9sZrynxd+03ouoeG9ah8Ex3aavAoWynu7ceVLlsF1Gew5Ab8q6Dxf4H8S+KPhDrumPdW9tr15bpHFC8uFiQMshiZh0LKpHcDP1r5S07TZdJiitYpLOS9luRbCdJFljQ9yGGVP510cPZHlmPlUq13eUWtFs1vd+T2Oqpja9ChBJay2O++HHx4+JmkeLLT/hJLx9Z0q5lC3ULwLuQE/fQgDGB26V0+vaj4g+JOptPquqXMVoWP2fT7SdljjTtlV5cn+8ffGBXmfiHSb7SNXOi6nexXomtmlSVQFZcDJBx2+tWPgN4wfwtr+pWlxdCO0CiZQ+flOcHHoMAce1fUY/JsFKEsZhYRUklp0f/BPPq18XVvTnK1t7Hb6zYeM/C1lC2i+KNdiNlJ5ttbvdOY8/3drcEHpg+tfR3w6+I3hzxn5dpp1451RbVZ7q0aB1e3zwQxI29c9DzXhnjTVvFPiTRrS50zwtrDvqoH2GdbUOjAnG8kfcHf5scc81778NvA+heCdOe30q1C3E+1ru4dy8szgYyzHt1wOgr89z14eVCDaSqeVvxPRylYqNRqTvHz3Os5yK5X4q+I7jwn4HvtcsxbtPblCiTthXy6gr9SM4rqjWX4p0m21zQrzSbmOF47mF4x5sYdVJHDYPXBwfwr5ii4KonLa+p7tVScGobnlXwl+Olr4s8UyeGtXsU03UJnY2IjYukigZ2sT0f9K9lEmT2r5Y8B/A7xL4L+LmmeJtf1exudH0+RpI54dwllcxtjchztHXnJzR4V8e32s/FyTxNqGqTwaTpkNzeXWJD5UNsiEBcZxySPfPvX0OIyqjiqk54J+5GKfz7HlxxdShGFOqrybPUv2hfiY3gjRY7PTZo11a8UsjnB8mPoXx6k9M8Vw/hz4u6t4R+DDa94w1D7ZrOpXEjaLBcfLI0PAV2HXZu3EHv8oFeY3+q6X4t8YXPxF+Jmqpo2hTMW0nTJA0lxeRLxGPKUh/JzyzcbiSARVzRfGHwx1HVZdZ1G88S3viGQKsGq3GmW721iF6CC13Miqo4G4Ejk5yTXo0sspKhCjGm5yWs2k38vl1FKc/aSqSlZbW7f8ABNr4TeItf0PxBdfEf4i+IdSjjvrV49N0ZmZ7rUC2MOluOVQYwCQBznpXS6B8X/Hi+MZ9b8WWT6P4e8p/sXh+OwabUro4whCKpdeeSz7R6Cs/W2+J+nWI8U6X4q0zx14cu02TO2lxRSon91wmHAGcZVhj0FdB8OtJ8TeZo/izwXeX0mjXsvl6jo+o3rTx25BwzQvJltvGRg57Y6gY4mNKalWqKOunZK3S1rp+bXzRcK6jJQi2/wBfM9Z+GPijWvFfh9tW1nwrd+G2eUiC2upQ8jR9nYD7pPoea6ymhFZRkZ780+vkZtSk7KyPVCiig9PSkAUGmNuAPzD/AAryrxd8adM8O+MbjQLnSL2aO2ZVmuI2XIJGeE7jB9a6MLha2Kly0Y3ZhiMRSw8VKo7HqN7NDb27TTTRxRr955HCqPqTXyV+2jd/2hrmjR2Sof8AR2EVwJBsn3N0DZ28H3HWvo28utE8ceDTdWOozTWEyeak1lJskBXkgHqD2xjI714h8YPDs3xc+GeieK9EuI/DEejTzGePXQ0asgwu9sKecgdQcniva4brxwGYRrVVs7P1a7HPi4fWKXus5T4f/Epo9Lh0zVVl07UYYtskU6FNwA+8ueD9PyFct8TG1DX0bxZcW0sNjYpttDINpkYkFpDk8DoFHViRxivavhZY2Nj/AGNKb5PFAEpg8yy09II7aUYB3BgCFAJbccZ4xxmuv1b4a+FvEms30eueF7K50+F98O65ZkLeoQH5O+V6V9DU4hoYTFSnTp2l/WljyKWVycueUtO3YwPCvibRD8LvBmva5qlxpUs8sdlGHBlyykqUXjjJGd3XtWH+0vpeqWPia08WW1vJe2jWggmt7dt8iKhJLiMcso3hiyg4Gc44NdldaxHpvhbw3peueFtEsLpbxYbjTvPR47CMb/LmBxhc7QQccZrQ8IaO2peJdL1ie4muhp+mupkkuPOPmyvu+/3+QD8CK+coYuWGr/Worq9O9z1KsITj7B6o8G8EaPPb63bfE6682y8PeHybu4llB82ZQpCxRAgbss2M5xz+Feu/C3456X4w8UHQbnQbjR7m5Rnsy04lWYLyUOANrbQTit+++Gli+leL7XWPEN/c2OvMZGE0mEsAORsz0wcenAFeY/BfwR4Y0P4m3Cx+PLLxH4j0m1drGwjhMIXemA5ckhztbGF4XNdtXE4bMqdWrWT5opKNr2Xq/wDMyp0Z4Vxp017p4745XT/C/wAUPEGhW6TwLFqUkonfDyZkw/A9Pmxkc+9UNXuJNWng0yOLz7u5dYrVozne7nCj3BP4ivovxh8PfD/jDwrF4n+MMdl4T8RIHjnvLC6WMGMHKhtxZW/HJx6VN4a+Cfh7wBav4w8PtdeJNXtEM1iNQmXylyBllCADOM4J4Fe9h+KKNLCxTT9olbyb9Tgr5RGeI9s3tqegfBrwHpPw98LwaTZRR/bpFWS/uMjfPJ3bP90HgCu9r5tT4yaDB8QLp31KUXUIQyMLRJMW+cm3QqwVjkg+YM8Cve/D+v6Z4gtBeaPqFveQbtrGJg21sZw3ofavhcfhsTCXtqyb5up7mHrU5e5E16Kbk0tecdQtFITQKAFopBnNLQAUUUUAFFFFAGN4l8Q6b4d05tQ1a8jgt94RPlLNI5OAiKuWdj2UAk1zLfELUkjN0/w98Viw27hMIoDJj+8YvN3ge2M+1c18X7jUk1PXtWs7+zsp/D+lwtYS3YzFBLcOQ8uDwXCLtXI4LV5N8KPHvjV/iYbs22uaob6+isL23uJGaJ4yebmNFARCoBzgbfm617mDyapiMNOvG1o/5XOaeIUZqD6nq/iPxLpvxS8KXmh6DrD6NcpNG5uLuE+SSJSohkBKkM/9w4YZFYPwp+C8fhP4gmTVE0uTT7Rzd6WqTs00lwNoMpU/dVQcYyeSKu/FvSYrf4i2N/aaXpk32jaJo3vCnmXgVjbSvEuCACpBcnBBweKyfFniTX7jwv4d8d6fqunatr3he6Z9ZtrCQPGLa4DAo23jhVXp0Kk9RmumhVrww/scPPlhU3Xn6+djCbg5Nz3Rr/s53Lad428f+Hrt/wDTDrEl4Fb7xVjg8fTH5irHxl+OFx4K8UL4b0XQ4tVvIYVnvHllKIisThBjndgZz05FVdQ01PF+tab8VfhjqVn/AGzbBVv9PuJNqXUePmifGdkmOhxjgemazPiX4K8P/EP4uJpiXWt6D4gXS45byZLeOSCSMHhSSeHGcbvunpzgU6ccJUxiqYqL5be8lumlb7vMjnq+xtTetz2H4e+MrHxj4JtPFNr/AKLbzxM0kcrAeSy8OCenBB5rgfit+0D4V8J6JBcaBNb+JL65LiKO1mzFHtOC0jjoAeMd64X4neItL8OeHrj4DeEbS/F0ltCkt6WADq53SAnO7cwI5H94815x4Y0Twx4U1PQ7PUNCu/Ed5eXKAafakLhd20F+Dnv8o6gV04HIqE4yxNa/Je8Y9Wv0MMRmTpzjQjrJ7n1d4G+Ium634J8Pa/rUtroVxraD7PaXM6qzueNqbsFh9B3FdvEdwyeTgV8FfFTxFr/j3W459QsbfTG0G6a1s1tyUSOMuCp5yAygD5gRx2Ffb3g3xBo/iTRxqGiapbalArmGSa3fcvmLww+teZm2TzwMYVXpzX06Ltr6HfhsXGvKUU9jZCqpJGBR5i560h5ds9hxUe7kKeh9q8M6ycHPQ5qNiztsXgDqaEG1yue2aePagAUAKABgUGiuZ+IvjLS/A3ha48Qaw0pghIRI4ly8rscKij1P9KqEJVJKEFdsUpKKuyfxZ4s0HwrYi817VbWwjclYxK3zSt3CqOWP0zXMat4/vm8IXPiTSdNSKxijMqzXxI3qCOQi8+3JHavNPAs3gD4x/FKbxHqemarBren2SiHSb+YNalQfllUDqeRlTkd8ZrpPGui+LYfC934tbQY9W8TW0D2drpVsVa2kiYsu5lPJAWRiUBG7C5GRx6rwVPDzVOqnz6Xv/X4nBOdSrrTenkdH4S8Za3dabFqerXOluryvG1jDaSR3CMhwyg73DkHuPlPqKk0v4g6prGs3dlp2j2dvFYsftB1C98uXAPJCqpXA6E7jg8GuK+H/AMNvFWjaJCmpTRrfapbsb+7t5QrafyGWOJRgdc7sY6kDHU838PLHUfEHjifXPE0Z8K6Ybk2un2OoSGG51edDu3MGI3Zb522jBOMZOWroeEwsnUcZXS2/4b+u7MFVxdl7ux674o+Jkej2vmWug6jqTh1jZoRtiLscBVcjLn2VScc11nhbVpNZ0mDUHt0hSaJJYykvmI6sMgg4U9DyCoriR4SvL+wvda8T2aXl69i0f9kRzD7KzJkptLfdJIHPQZzXh+m/HTxLpvia0F3Jb2lhpVon27Q7CzXyTFjpHIxJDqrJ0IUgcVGHyiWOhJYZXcd/+AdMcRKm/wB7omfXooqrpd2t7Zw3UYISaFJVz1wwyOKtV4bVnY7gooooAKKKKACiiigAooooAKKKKACiiigAooooAKKKbIxAAHU0AJIcKe9cF8YfBFv420FLUXAt9StmMlpMRwjEYKn1BH9DXcthsqZG9M4GM03c5YKVXd3+la0a06FRVIOzRMoxkrM+A/HfhXxV4B1o3l7o9zHAzfOQheJxkcq4ByOOO49q6v4H+EZvHOvPcR6TfW2hgM9/csDEjDBxHGSSCSeu3oM9K+zzErl+mxm5BGRXz18ZvjF4h8L/ABs0XwxpiQR6LG8KagrRbnmMpwQD/DtUqQR1zX2dHP8AGZlTdCjBKdnd36I8yeDoU2pyNuf4jab4N+LOjfCvRtEt7bS1snmvLkyEGMiJ5gy5+8MJlmb1rivhPY/EjTdGstY0zRItStfGOry6hqv2pA+22Zv3e/cw2goWYHB42in+KtHutV+NnjfxBZ6IurRWVnFosUcs3lQedJEvmPLJkbY1jBDY5O/aOtb/AMPPDXiLXfEcOoX3xYs9QmtpFkez0mQ+VEoPEaoMKF/h6HivPcKdOleLWsU5Xu9dX023Lq1Jxsmt/QyNK8feMdL+PY8I6fY2tjo39qfZhpEGnrGBb55uNwAOSvz56HGK5/xDbeER8SfEFxC84ub+8ktfK1dFitlZ3CysZVO/IwDHuAAP4CvXf2h/iHqvgG20eTQ7Gwa81B5I2uryMmOJECnbwQSWLcc/wnivKvilod54u+F9l8V9N0/7LPPAW1e0izscKxQzp3IIGT7EelduXcsnTrTjyRmuVNPdrq1vqcWLVSN4U9WndryPLtah1X4WfGyzt5mLvp99FLDJn5bi2Y9c+hUkEfUVqfFczaJ4j1f4U/Dz7ddwXmovdaituh8y6lflYAF/5Zxgjvz1PApkVvcfETwHoupTSA3HhTUVs9SumP3dNYGVJWJPOwq6DucisvxX8Rptb8V6s3gyybQLDUrhpJTbbvtd3k8NLIMsFOP9WuF9cmvooxq4jERbipSgmm/s3T0b/NFw5KVHRabnWeFvgP4oj06XUPEF9p+kmGIytao/2m7b5d2NiHGe2N2a6HTtD8BaN4n8P6LrsniS+l1VLeR1FslskHnNtRJhuLnJODtPHc1xng/wH4q1BoJYfDd6xlOY5ZU8vceoIZup96+n/hZ4BktNNsb3xtZ2WpazZSFrGeZRNNaxnonmHk4OSPSvPzrMquGh72JUk9LRsunz/M4MLShi61pUrLuz0iyt4bS3ht7dBHDGipGo6ADoKtU3jPTvTq/ONb3PqlokkFFFFAwooooAKKKKACiiigAooooATvWdr9lp19pc0eqafBf2yqZGgmhWVW28/dYEE+laWKqavdxabpV5qEoYx20DzOFGTtVSTgdzxTjfmViZL3Xc+V/Fvxm8XTgweH5rbQLCEmOKGGFWdVGQAS4wuMdhx71wsvxz+JemOwk1+LUrdwVe3vbSN1kXGCpKgEgj3r2j4cfEnTfiRruo6dJ4H0m01CWylu9OnmVJxLtOAJTs+U8qep7jtzV0DxH4V8M+GJ7X4xaf4Yl1rzn221tp8M0vl9gyxggHOce2K++p4ihQXsZ4NNq2m7d+u36nztOjWjJ1JVrrp0Rzdn8VPD/xg+G+pfDfUdNt/D2vTwZ05ITm1nmX5lWM4+ViR91uueCa8i/ZsvH0r49eGlulML/a5bWRWGNrtE6YP/AuPeuu8d+IP2fNVn36f4U8TaHdAho7vS1WMKwOQwjZiAQfQD60msx+BvGfjfRPFHw/8VW9l4ijureS7s9XU2v2mVGX98jHK7zglhnBx+fXQ5MPRq0lSlGnUT3Wifqr6HorlqNSTTsc58WNRkX4r+KlkLGQarMvPoDgfoBX0J8P7DwrD+zRYal4u0+3vbNTJebHyGMjOwTYwIKsc7eOxIrwb9q3RLjw98Y7+7UZtdYRL6Bx0bgK4B+oB/4FXYeMdfaL9mj4a2cT/u7jzDLg94Vxj/vps/hXRjKax2CwdOm/iaWnkvzPM9h9VlVrJa6nsvwE8cNrlxdeHYNCsNKsbC3VrOG1OFRM42H3z6V6+mTz6dBmvnb9jiI3cviLVj0TybcH3OWP9K+jNpKYzzXwmf0KeHx9SlTWiPUyqpVqYWMqm7OF8bm21GS707WYxbwoP9GlUEO3HUN0/Cvl3xtY3ml61JceHdY1NZ/4pLeQqxx03MuBx79K+yPENrPeabNbwrEJyBs8xQVPPI59RxXmHxL0/T9P0I33iKax8P6WhWOWSCMPJIzHAVVUZZjyP8ea9HIcyhhmozV0+h5ea4KpOp7SD1R8oWml654o8X6Xa65fX+qRS30MTJLMxBUuocA544zz7V698FdE+F998SU0vSL/AMRSmKRpLH7XHEkV15Zz8rp8xAxnkLmvRPD3iH4E6XewX9rqlhBdada4WWZmXjH+1gNJyeOtcz8GNW+BSeP73VPDOpaml7HBNNbx34dIIohlpDEGUE8Z4JJAr2sdmNbFUqjpUpwio9Fpfz8i8NhZWi6zTfqdJa+AdHv5viVJ4V8ZC/1jWLWa1lgWRcWsjhiquVJLHcSATjAyBXzB4H8Pa5qWvS+C77Rr6O9hLtLGUZWtygJJz26YGMg19BeDvHvwt0+y8aap8M5pZfEk1pPdpbXSOPOKK7ARBvvKCWYjrg/SuG+CXxJ8Y/8ACztHW98SXOsW2qOw1CCcqUjQKWMgx9wLgEjgDPStsnxGPy+libQ6J+9o7pdP0N8XTo1OSEu+66HlTa1b6TdG4s5ri8v8+WjXA8w4B+5tIweRgjH4V9v+F/h54Hn8KacLnwTocRuEivZrdrJCEnKgnqM5BzXh3xK8X/DDQfFN3q3g/wACaVqeuRsZv7Um5tS6n5iqbsM+SBuAHJyCcVm+Afj3491j4u6Tp+oXluNFub1Y7mG3stwUOuAgbrgNjnr36cUZ5UxecYeFajTdOMU223v6JfgLAwoUJSTnzNn19DDHGixpGERAFVVGAB6VKFA6U0E7hnnqfpT+1fm2rdz3dL6Aahun8uMydNoJqRyccHvXL+I/Fmi2epTeHbjUEXU5LSSdYe+wKT17HAJ+gNXSpSqSUYozrVFCGrsfPOr/ABi1q70Lxne3l8ptBZH7FAI1/dO8gjRVIwSSGPXPSuI8JfbLDwadD0TwLe+L9fvLiK41BvKkNla7P9TBJsx5xBJdkLBdxGScYGF4Kkv7rRrSbR9Mk1rWri9E9tYeVmGNYhxPM3QIHY4XjJXrgV3Y+Evx21AjVtT8SS2DD94vk6t5UcOechIiEGOvA5x3r9Gr0sNhoypRkop20btdpeWrVzxsPSklF1btpsiTxd8adN1RLzWtFihOEUW1x4fSNGQdEyF3ADnADHFet+NtG+FOpeHbDU/Fw0rwprN1bpNuRkhuEdlBIZer49wfrVeTWvFt3ocPjHwX4qHiGKTTU0uK08gRxm9A+e6kLAbFHLknHYYwa5/S/A3grRNA/wCEq8T/ANo/ErW7xmLjS0e5RpBjcBt7D+8xA56V408VCo41Ir2co/ybv1vovmX7Gbup+8n0Z3vwrh0PR/h5raeBfEln4qu1SW4jSGRSPN2HYhRW4yQByRn2qD9m/wAQeOtcsNXTxlZypBA8a2kstiLU7iG8yMKAAVUgc4zz1Ncd4d+JOgeFdQGoSfBW68NIuYzdRWyJKFPUNgDI9Rk17x4R8SaL4s0WHWdDvI7u0kJGR95WHVWHVSO4NeZmCrUoVHUhfnafM7Nr7tNTqw/sr8sOmljeT7o+lLQOgorwz0ApG6UtI+dpx1oAoa9enTdFvdQFvJcG2geXyo/vPtGdo9zivj/xLrOo/EbQ9S8bJosdjLp7RxXyWkhlSSNhlSNwX94n3W6+tfSnxum1yH4fX82gXctvdRFGYxAbzGGG8L77cn14r578KeOrG81vSNL8eH7fpMd35kM4fy/Jkddv73bgSRnPOQT3zX13DtCpToyxdKN3F/NLrps7+p87m1alVqxw1Rb9Sl+zX8QJvD/xGg0Secf2ZrUvkOpf5UuD9xh9TwfXd3Ir1my+KWneOfEniPwFfabLpFlHDOq34u1DARsFZmBXEXJBBO7jrXzR448KX3hP4zz6HYysIbS7iurScnrAXDR/j1HpkE13/iez1rxr8Qbnwb4R1ZtTurG6eW/u5LZI/PcnOJpEHKJkqoOe/evWzTCYOviI4lWXNFO+3K+/r0NcIqtGkob2Op8N+JPh/wCB9UttO8LanrdzbQ3bvO9ukaRSrghI3LEEqu5sHHqe+R0Hwv8ABuoeEta1HxF/bFxeWXiOKRLOKOJ/NJcNIJbgnhWUDaCOOaoReCZvD1tqdnbeH5NW1i2tI7n7XJEDZs7MA6xoeXdRkjd1x+FdD4ej+IfiPw7oR1O0t4ZBdzIJbiExTRQ5ws20YCnbnAxyccc14uMqU2nKnO6fxOVru2q0LoxruTc/kN+Hmm3l3b6fo99Y3Et1a6fFN51/J5iumGC7v4iSX6FucHBr1jwloNnoGlJZWcaqu4yOQu3c56nHb6Vb0vTbKyEj29uiPMV8xxyXwMDJ9AOlXGGxRtUECvnsTiXW0jpE9GjQUNZbnF/GzT/7S+F+vWKafd6jvtv+PW1bbLLhgcD8ulfLPgrTfEcPjiG0bW/7DlTbqNvIYJIfsVig3yCTCjarIFXa3BPWvtsbJBnrWX4h00alpF7Yr5SPdQPDveISAZGBlT1HqK9LLM5+p0amHlFWn17fgFbDOpJTT1R5V4sufCfxllHhrSddmtLvTh9sgn+yNsmDLgFH4yAcZ2sCeR0roPEuhtpHwafw/wCH9UWNrWFYTIzZ8zB+dPmztLc/TPFcd8NvgndeF/HA1rVtQtriKFPOtpI5XVvtTIUchCMKm3oMnmr2ta7ZWw0zRivkyC/WK6UtjLANjPr82Oa7JwhKpClhZuVONnZ236nBXruMHzqzeh4doHhOGa3uLa90u7OvqslhFCqMyysfmUBsYJHTPSvcfhVHeeAvC8Fnq8UkMt/saa4cqWt5WGFDhQAAOmfzr0rQ/KFomAMgdD647elch8cb2y07wBq93cMiIsBSPPdz90Y9c7fzrbE5pPHzWFlGybOShgPq0XX5rux1/hnU5TJd2d5eLP8AZyD5zbV4PY4GOCP1q/4i17S9A0G51zVr6G10+2TzJJ2Pygf1rwn4UeJ430S6m1eTzprwKEizzhRj9Sa9E8caXLqnwnu9G0+HT7/UPLUQ29zIAjSghgucj5vSvLxuWKhiYwqaRv8Ah3OvAZg69O63H+Evi14c8S+MJ/DVil8kiRebb3U0GyC7XgHymJ5I3Dg89a9AiYtkk5+lfI/gn4V65Z+P1i8Sx6xZ6fbTRa1PeylRDbGP5hEr5IY5JDFegFe9/BXxhc+ONO1vXsMNMbVZINNyuC0EaqN34tk/jVZ1l2Gw81LBz5oq1/U7sNWnP49z0IUUCivER1BRRRQAUUVG74zkgelANnJ+MvDK6rcSXiW9rdCeA2d7Z3XEV5ATkKW52sG6HHt71ieG/h7oOneJx4is/D7aZcLbC3Blu96RRgAERxqxUFgBls54rsodasZtbl0mEu1wkQldlUlcZxtLf3vbrWJ8UvFth4R8Nrealb3lxBdXC2ey2AMnzhiW564VWbHtXZQqYhfuoNrm6HPPkfv32PMPiJO1944l1O78Jw3dpE6vZ6laykveQRwSO8QAJBzzyACM0fs5XG/wf4nk0fwsrKhjMMMl75v2klCTBvKhRtBUYx1YknJrA09F8CeEI9e8E3Umvxx2hv7YzW5WKDzXEIJjXkbQrFsYyea7P4J/EGSXQNS1Lxlqmi6bZG9EWnyBVtY3OxfM2gn5vmP3u53V7deE1g5KkuZJpLV3ut/d6HDT5ZVVzbs4XS4/hDqXiJtW0Dxl4g+HOuQyFbqxL/ZzE4PKMkishH+yCV9q7XxZ470HVJPDuieHfii0usRXkbziwszcS36jIKMsQCqO5zha5DxbpHizxP4/u9Y1DwZ4W1/w8ZD9nmtH2zSwDoTPG4O7/ZYYrW8c6Bo9l8MrHVPhlpE+nT3V35c/2RT5jHDKY53yXCB+CAecDtmtp0aNWVNSk3J2V7ppeul/vFGvyylFWsunU5r4s6rpVr8XvEOqQW1xDe2KWxPmqAs2FAJQ55G0jHHUVs/AnXdH0/wymv3hhSZBPNeXbcssMZVAgJ7s7Y+imsz4W+F9L1jwVJY+L9UsdMSY/ZdLyxEwxnzUzIcvGHyU545wRkivOdR+FHimObVY/Dl9e6j4Zs9WkspD0YyRAFmZAfu7nYDnHGeteyvqtWj9QnUs4tK/RpeZ5f1bkrzxO+mhteIfsesaJq93ZQiKzkunnmkYDDM33UHqR1J7ZFfQf7MPhRPB/wAKrO382Ka41CZ72UxOGVS/AUMODtAAPvmvCvBvgWbx0W8K2Ml/Y21nGDeXlxAwjGTgrEANpbr1Pb2r6r8DeHdO8J+F7Dw9pKslnYwiKLPJIySSfckkn6153E+PpeyjhKcr63+VrLU2yDDTg51J9TcO4Nn5Tkc5OKYFYNnCY/3v/rVIPxpQK+KPpRq5LFjjp2NO7UjhivynBqMSEkgnDDqKTa6gZkniDS08Sjw2b6P+1GtTdrb/AMXlBgu4+2TXM/FHwpp/xO8C3Gj2+qpEVuFktrqHEgjuIyQM4PI5II9+ua4/4veJPB0njaw0seJdK0jXrKQNeXc7So0MGN4j3R4UsTt+RmHBNdd8PvEnhubwXIuj6vp+rjT43aUafJu55bAB5598+5Nd8aNSgo16aal6HLzqcnTlazOA+D3w4f4fya/4tvtYsvEOq2llJCltYD5YwoLFSTyWbbjkDHPWp/hp4y1b40eD/E2i6kq6EyJEseoae7EIGyfLO7B3Ltw2DjDdq6TwdqugeG7e/wBR1i+tNHt7QR2oae4TYA3zBSwCgsMEEYz3OawZPEVp8SfAHjHQfD2jxC4jl/0e3hnFv9tgLBklyMY3BWDA9cYJ5r0ZVauJnOpWV5Xj7/8AKZNQopQi++nc63U/EV1oHgKOLwjBJ41vtLkh0+eNLoNMrAYZpCoYhgBkgjPOT0rx74sfDvxjqXxFuNa0/SLmOyvbuL54ilwzO0agSElgYhEwPoB1Gc1tfALwr4o8G61rOp+Ip5rK2iRo2ikhWGPUJG+ZCp7lB8u7HJJ5OK79Bqniee2v9QDWZgRsQxXDbBk9Tjqcd+epx1rppTeWYqf1eUZR2cu9128jHEVkkov4uxQktNE/tmy8RX3ja+1OLT9POl3lnCTJFdOy4eRlTJyec8de/FYeh/DLwFb+LNF/snXtRQWQFw1pMoY3Sg7o0eVlB2oP4Mk4610uj6p4evX0pdKtLy+gvrma2edIdi2jRqdxlDYKKSpAODnr0p8Uvh3WrSUwsIA95JYxfaV8r7U68nyg330I5BGciuWliHTvGnOUb6dNjOUq61cE0j0q0aNkBjOVxxg8Y9qnrzjwhqU2i6xBodxdRRWMgEFlAsByJOT94dsD9K9ERieteNXoujPl3PRw1dV4cyQ+ikFLWVzoCiiigAooooAKKKKACiiigAooooAKKYj7s9QR60hdicIufU0ADud21evfPQUwbnYHcrYzkjtSAllbjOG5HtTiRklVKgDnjrQAjBinlkcd29qAFbc5HU8fhTo4k2jK9uRT5FyuBxQBwPxQ+KHh34eyafDrIuZHvGOBAu4xRjrI3tXgv7Qumwap+0F4Ne1kR4dXFnKkg6ELIfmz9AK3f2y9LkS+0jWWXdDJC9tnHAYHOD9Qx/Kuf8M3VnHp3w78fa8Gk0zw34e1D7SxGQ8kc4hijz/ebIxX2WW4SOFwtPGUXdyUov1s7HjOtKtWlTmrWsaOteHvFXxZ1y/bRJofDfgBL+WRJ7mQr/ac5Y75iOrjI4zxwKs/ET4f3Xwv+Gl14h8Na1d3eoOY7aS6hUIILd2/eMu3P03dhXnlhq3jv4s6+ZLTT7qWzhYJBY23yWtnGPupnhcgdetfU/wp8MX3hnwF/ZPiGaK5Z3eSSOQ744kYD93zwQME+nNaY2dXLaUIymt1emu3m+5lFU8ViJXha32jwL9mq71PxNrus6BeSN4l0MWH2oLqn+kxQXQYCMhnzjOW4z0FepaNrHj3SPhHf3Pjaw0K2ukuFhSC6dbeAWrYV1OMgADcF7kVzuv/ABKn8A+LLq003w/o39gySbofsAVfPj7uHXhmByCD0NbPxV8VfDzxt8JbTUNU1q7tbO4u0MH2WHzZo7hASUMffAzkHjHNcuOp1K1eNX2PLTm1a2rX/BLwlaHLKnGV5R79Twm68JWHhfwl43tNY8QNp3h/UdZtI7N4E82XU7aPfKBCBweHi+Y8DBz6Ung3x/pehW0lj4V8HaPYQTRtHLc3rNPeTKwwxaQY2kjsvFdP4n+Gvh7y7LxN4u8UP/wg9jaxW3hyztZN1zfR7d7deELszE46YAOBVXSfGmj6ThvC/gXQbC2T7v2qMzzSY6FmPc17+FccTTm1B1H16R0VtfPTXexzZjifYqMOblb+86nwZ4KuviVqOhaxbzTaFbeHFhtlXLyK6K+8NExPDnkNnjGK+ogBnoKx/CVxJe+GtNvJ7EWMs1skj2wGBGxGSuPqf0rawK+CzDFPEVbctktl2+Z7ODounTV5Xb6ielLRRXCdYUUUUAFFFFABRRRQAUUUUAFFFFABTZVV42VlDKQQQRkEU6kf7h+lAHzb8XW0D4e382jeAtKttI1XVIPMv7uDO+OEtwiEk7ckHpjt7V8/6nanzmyWeRjk5yWY+vck19R/tDaJ4Es/I8WeKNQ1GylbFqkVkoZ7hhkhQp7gZ59K4/QNA0rxdp2k6l8Hb0WFzp98Bqx1FCLkA4Kk5yCuA3yjrnrX6LlGb0cHglUUG5PeTWl+1+x8ji8vxNbGO8rR7Hjei/B34geJgJNN8PzQW78ie7IgT65PJFN1n4Mf2LmPxD8RPB2nzgHMJuHlce2FBr1/42/ErV9avbvQtDvJLbS4HMU00LbXumHXnsnUAd8GvA7vTZrm5+z2ltLc3L9EiQu5/IE172Dq5njKftqtRU4vZWTf3siGOo05+yopya6notro/h3xN8NJfCOtfFTw7qOtadP5nh+YyOpjXbh4HdwMoxxj0xVDxF4d8SW37M9g2qabPbN4c8QSxjd8yvbzqG8xSOGQOV5HasHT/gX8TtajFxD4Xe2gbkNeypCMevqK674f+EvG/hO9bw7rniTwtN4Y1EfZtV02fX42XyW4ZlH8Dr1GMcivOqOjhkvYYhT5Zc3Lpdd7W7ntL301Nbnd/sZ+JtF0jwBrlxrWpWtgkmrJGHmkCh2ZPlA96+n4m3Ju6g9/Wvj/AMLfC3SvCmkeMZfF0ket+DrJU1HT7/T7xS0sgJTym25wxUqD25zXofwh+PF34j8XWXhfWPD8WmRXylbCaCYvgqpIRwe5Axkdwa+UznBvG4itisKnKK1f3I6aVaNLlpSfoe+vGjcMM+lfOXx28Orovj7TtUvdQvLjStUnaRIJHd47S4VACyjOBvA4GODuI619FRMW654rH8X6no2iaFdaxrvl/YrRfNkZ4t+PTA9fSvGy3FTwleNSKu+3qa4zDxr03Ceh8p/G7T/C994YsbfT9agS5kcSpEw/1gGcgY5//VXmVjai2a4/s7S7q8+zDbczxNjZlcMB6nqK6n426BBH4ys/HXg+zvLrwvrUfmRPFEziCYHEkZGMpzk46cms5J/EXh039rZ/Z7dNTQTSxXPyyQl+eQeeRyB71+z5PXX1GCpz5nLVp776p27HydahCjWUJtqCWjXcyvCGn2Fr4/8ADusprVvo9jHexXD3k7bRGinLL9SAVx05r3P9om58JeD9NtLXwfp1hp994gVprm4tIR++teCQrdF3cdMcV89eIdM1CTSLCz0zT7y/SVmiikhhZ1lkyQQNoPOT0PavVv2hvAXiLQ/hJ4BvXtpriXS7IWd+qKXaFm+Zc46gcoa8/PqdCpj8LOpV3bTXp1l+R34GNSeGlG3ozzhpY54xb25TzXBZGx8saZ+8w9PQV1H7P/h1r34vaCsHnqttcG6kliO7hFPLezE4/GvNvCR1HUtSj0/Tbea7u55FQpEpLMxOADxwPrX2v+zv8Np/BWkzanrKhdav0CTRrgrAgJIUeuep/KuTiHNKWFwkle85Jqxjl+BqKvtodP4t+J3gzwreLZ6rrUUU/m+RJGql2ibaGy4H3Vww59xXReHNf0nxHpMeq6HqUF/ZSA7JYWDAkdR9a8U/aV+GGsa88/ibw7bLeXRhigksYogJJfnI37uM4BH4CuF+GcXxG+FHwd8a3uoaTc6dcXUgl0+OUBjEwISWTAyBgHcPXaTXwH9nYWthYTpVP3jaTR7lPEVlVkqkfdXU9R+P2pfFSz8RaHH4HjvDYMCZTawCTfLuGFkJHyptyciuB+OJ1Kw+M1kTcQ21xqGiSTGWRsRxslrMrkk/wjBOPTNVf2cPiF4qn+JK6TqniS51nS7uzlnu2uZA32ZkG7zA38IJwPQ7q9L8eWuhav4z0T4gX6Q33hnTNAvpJ5doaOUFk2qAcZyN4A7njvXprnynE+xnFaRauuvMtEYWp4uHMm9769LHiWifCvxj4s8LxX0uoQ+CfBVnaoIhOWiluYY1/wCPiZRyS3LDccDPAzzXdax8UT8P/AekeFfh+W8XyW9qqyaneOWibcMgDu3B+7ngYra8a/ELSPHvwK1nUobea3s4blYrqHqfL3fJnHYgDPpyK8n+HFz4k8Uzxw+G9DVrSzj8pJWh/cQDucn5Sx9etehhaLx0HVxllGDty7Lbq97nDj8dUoNRw8b+Z1viP42eE7f4dN4SuvCmpacL+y8q+fTY0ijhkcfOUUkFhn9OK9K/Z18FW/hzwPcX2ma9HeNrgjuo5EttkcQ8sbP3eeDjBPvx2rxTXtPRvFNp4X8U+Gbu0ur99kepBTLED2Yjpt9TnitXwP8ACz4teFfiXpeoeHNShbQ3nVp7mG+32zwZ+ZWjPXI4GOhrPMMHhI4V06FXkb1s3dS9GbYCvXrSTrRv59j0TXvHHxD8Cak0Hj/Q9N1zw3O5Qahp0JQqpP8AHExI+ozz2rs/ht4Y8M6bfXHirwZMsGk65AkstnAf9HeQH5ZUH8BxuVh3OOmK5H4m/GzwJput33g3VdMvtStYz5GoTxRgxQk/w89SAc8dKv8A7Nen3eh6X4j8NyTm702x1PzNLuOdsttPEsqY/wC+jn3JrwcRSnTwSlKDg390l3t3R6NObdd2ldHsI6CikX7ox0xS14Z3BSP900jttHNJuDof5UrgeAftQ2v9s6xoOl2/i610qaFXaS3nmkiX58bZcp3G1uD614Z8RPC81vPHqFnb3Npo12HSOS8jCHdGNr8dCG+8MdjXt/xi8D+LNX8Nz+I9RmsbjVLGSVW+yoVR7LJKcd3TJP0Jryq6v5PFvwL1fw1LI1zPosY1OxIJZgFbEkefTDZ+lfoWR4hYfDU50pXinaa7X6nzmIpzr4uUasfQ3v7Fk8VeHfBvizUruI2dlatYazqGRhI7eXdGSe5ZWIA9cVzE/j7WLbWdRh8JWv8Awiug3F3JdXc28Pd3bEnl3I+X2UdB3pdN09LH9nbRLbXtcGi6Te3d3eS2/ll7qb59kRSPuOHIzx0qv4T8WeCNGaOPT/ATa0ygE3Ot3pkkYjHIRflXPXGDXVhsM5TnaDqKLaS6b93odmIqxo00pSsYNnrep3+oz3f9sapJ5spYMt5KePwPqK+iv2c9f8ZXurTaXfm9vtIW3LC4ulbMb5AChm5YEE8HPSue0bxhJ4gudSHh23i0bWJ9Ja30vTVt4jaNcAlvMVtuQ+OBnivWP2f4vG6+DZl8dif7X9qf7MLkr5whwPv7eOuce2K87PMbfDOlOhGElZb6/LQ8zL8N7Wuq0aja/A9Fj+7+NPHSkAA7UtfCWPqiNlIbcnB9PWkBVyeOe9S0x0DHPQ+opgc/4vsWnt4LmPyybV9/lucKw/lmvnD46TQX129yttdWN3gEsEI3Y6H0z719PazYx6pYvZzOU3fMrKe46H/61cT4v8D69r1uLQ6rZpEBjc0RLY+le/kePpYWopVdTwc4wVXEL92j538P/tCeIfDtqtjrGjx6oYsBLlWMbsP9oev0rj/iF8SvE3xE1OGG+tjp+nW7K8dmoJOSAQznucYx/wDXr2zUf2cZLzxHCh1JG0ohTcTSNmZ/76qo4XPTP9a6nxR4E0LXfidYaLceCbiKwXSw39tW03lgFRtWJgODgAD15FfTSzfJsPWVShT5na78mc8KGLq0HGpo9jz/AOD1tJo8bavd6TdyG3iaRrm6jKQwoBksc9sZOea9U1Dw/wCGvFPgzT/Ech1DV4ra7GpWyaSSWmkXK7AP4sEEdulO+L6614R8H6fqPhrTxqmkaYjW2q6PIN4ubNl2sQeu5MZ+hauftNaXxT4ZsJPg/wCNdO8ONBCF/se7gRo8dcYJyDnPIyK+fxuLq5hP28Vy67728mdeBwNPBR5W9WVddg+KnxUmfSbnQ5fBvhl3/fG7YG4lXryo9fQcepr1j4fQeHdI03/hEvD08TpoyJFOiHcUZhn5iP4jySPevK5PCHx01+P+z/EHjGw02zcYlksRhmU9e1erfDfwdpPgjw3HoukrIyhjJNPKd0s8h+87nuTXFmMoqhGlzxdukdvVvudmFXvuVn8zplpaQUteMlY7wooopgIa4P426jp2neCLqbUb6e02MssP2d9ssjodwVSe/Fdbrt8dN06a72mQpjanTJPArzj4rWtr4v0q28P3tsYr2UGQuj/NACNuVI7tn8ga7cvpKdeDn8N9TixtZxpuMXqeEaH8WtctfFN3e3ejW0trFNFdwlC8e8ucGViv3iQTkdM5NexeMNYu/iNpnhm20jRrG70u+vnOpW9/JsljWNl+aMggj+M7lzwAMYJrlLT4SeKLzw9HoV42mQxGIK96mXYqrcJt6nqee2a7S2sdL8N32m6Td28SWWx7eyuAMSWzFSWjB/uuFP4g+tfSY94ObjLDL31fb8Dx8JUxFpe1VolFvHHg/wCH1wbGfT5YbfUpFitoki/dRWabkDc8MP8AWOV5O05rA+Pfw/8AAc+uWXjrxN4wGk6Y1vHbWtkLcPHgZI8pR0BzkgCu8HhLwf4ptLG+1yNXmspvs9rL5u0siMGVeeCOgPqOK8u8e6l488bfEe58P3Hw+sJNG0i+kjsTd2btvA4EokBAAI7DsRXNgUniIzoycZRvzNtfhfqd9apF0G5LToh+p3Xhnwl4Uj8X/Di/N/bWWG1GNGI3xHr5iehHG7HBIq6IfBel+GNI0PxlrV8DqfiE6ppS2LMWWKVv3HmEdAVIz7nPaoPETxRXWmaTaeHbWw1W3uooNR0+H50u7KZhHKQerAB+QeQDntVvwTrOk/8ACaaF4S1Pwa+pSXNy8ov3TctmyD9zGOMkRoiKT03AmunE3nDmld2u29L+V3scGCai04pJ7WNz49eHfBfxJv7Lw+/jCHRfEFjIyL/ESh+9GQSBk8EHrxXO6LrXibwX+z3olx4Wje4uru7uWnneAyuq73/ekdAflBOevQVn/FL4W2/xT8d3WveAfFlpGYrhYdXSTezRTKfvp6DaAMeua6/4Z+MZ9D8F+H/D8Wi3t3LcWt45vY1zHC0byEBvcntXHTajQhGL50tXF/Pqei+f23LLQxvG/wC0A+n+GU0ixtwPGL26/aSgDw2bkc892xztHTOD0rio/jH8SNR8Pf2Cl1bTXt1KsaX8cYWYZIAAHTrxu9K8AsdSmvNRmubmZmmnneWVz13FiSfzr1D4d6HqvjXUE0TQWgS4VPNLySbNir/EPUj0r6mGTZfQwkp1Iq9m79n/AJHh4zGYtYiMIPQ+6tO8wWUHmnMgRQ/1wM1bFUNBt57TR7W1urj7TPFEqSSkY3sAATV8V+ZztzM+uhflV9wrgfjPo3iPVPDQm8JanPY6tYzCeMRyBBOmCHiJII5ByD6gV31QyqrblcAqeCD3zVUajpzUkthTjzRcT5N+HHh+y1+F72adbia+YzS3FydzSuTyWpNfsH8D+I7fWdLWO0vYHxlAPKuE6NE+OGUj16ZGK6C78J2Vj4dvLvwG+o29zbul3bW19er5VxbsxBRc42E9VVuenas+T4f/ABA1qG1vvEK6douizLuu5rq7UvbR56sPuk+gzj1r7yOZ4etFupP3WrcttfkfIVcvr0ZWpL3r3vfodH8ctRg1zVvBmni3iTS5bZ9Vy68sxVVUfgHJPfpWbdWmm6L488MXVlIVvTIVtikhVZJ2jbyoHI6IzHBPSug1zwnp+tabZaXpGv22oaZb4TSL9Jllewdlx9nlKnmN8DaTyDwe1Vfhv4Pm0lB478VX+n3P2e2K2Fu+dsc4bG8k/wAfG0Dtk15mHxdCnhHTvZ6q3e+x3zw9eWLjU3WmvbubyXvizVvDuh/8JtollZXzSu8oRsGNlOEOzPTBPr096Vr3Wn1O5m0+PxHbW9ujWYtkW3gjkkDBhcRvL94EHbjpxWP8S/Fd5ZeH0vr60trnWXuVttJn2eWGDLmXABwVXAO7odwrxvWort3bUtfv7rUNRnuGijjmkYDqdojQEYG3HNa5dlEsfQ3UVd9L39AxeKWExHPL3ro9L8dnxreXFq76fevdndbvMIvLNxC6PGN20lC6lzhlODkdMYqh4l8Wf2eYodPi0+81uBleXU7weZBp7gbRDap0AQfLkck5OT285m1jxpb2r2egeINQs4mhk8+OKQsAoU7gN2cHHp0OKxdJ8NS2RD6jPPcbQu1pJONrfdIPb0+oNfQ4LhalTd8RNNLZLr6k4nN+al+7ep6Tp/jL4i6fqMOqvqNnqLIonVWttiSLuwyE9uOjV9FfCjxxpvj3wsusWMb28qSGG6tpPvwSrjKn19j6V8uRRX+hW088Uz3FmIVZ4HHKKc5wemePxr2L9kfQr+x8L6z4gu42hh1y+FxaRt1MSJtD49GOcewzXl8TYLCrCOvGylFpK3Xy+QsjxNSpKUXse4ClpF6UtfAI+mCiiigAooooAKKKKACiikDAnHegBaKRmCjLHFN81fegCMBnTK9QPlY96RlYGJSMDOWx607qGfc2R2zS7nZgFYD5cnIoAjXcuHC88jHrTxhnVuSD2PanohzuZtx7e1OCqCSFAJ68UALTJiFTJOKfVfUYjPZywqSC6MoPpkYppXYpNpNo8i+N8mh/ED4VeI7PQdRtr+/0hTchY23MkkfJGPddwzXhXhTTZ/F/wa8I+Hr68bTfDMeoX+pazfNwI7eF1CpnpuYycDk5HTil0nWLj4dfEtYr9TFBDM1lqMTDAkt2OGOO/B3D6GqvxTt9Y8LeEPDfwhsRLJLd6leXjwwgFp4zcstqOOoYDf8Al6V+gUcDPCxhhoz91yU4vsrO7+WjPBw2LWJjKrKNpLR/oe3/AAj+KvgebVbLwR4X8P3WnabgxWk5VQshUZJKj5skA8nqa6f4x+LPCkfh3VPCura3LZ3d7aNGfs0bSSRBhwxC9PpnpWR8CvhFD4Ms4NU1l47jXXj5C/6u3z1VPU9i35Vx3xl0PwvrHxRk0jR9eW18T3ap5tpPC5gkl2/IDKAQjlRkA5BGDXiqjl9bMLQnLlWrlvd9/QupXxtPDc3KubojJ8AeG/C+r6Jb+BbXxBpOr295cz3N3cPutbmzl8sCM20bdfu/MOc5PSvONH8M6vovxK1X4W65YQXk9yplsBLcPBE0yAlJg6/MoZAynHoR2rE8daDrmhbby6smS2LssF7bSiWEsp6LKhI3AjuVORXT+C/F/wDwnkkY8RXkh8U+G9KvpdKvQPnv4zAw8mQ/3lJ3A9T0r6qrhKtClOrQq89OX4S/m08znwb9rrUjyzOQ8d+Lbjxd4vgtLGBl02xVdO0eygUlUjU7QFXuWIHPvz0r0rSPCuueHfDV5rFjptzf+JdPvooZ7Y2JmjsldCwdVPEzDjJ6Lk9a5j4ODSvh34Tj+JOsW0d7rmo74fDtlL0VRxJduP7oJCj8QOvEx8UeIvF2qiXVdWmuZp3+QST+VFFnoB0VV/WumoqlZOjhvdow3fSXdf5s5cf7Ok1KUeaT2Psf4d3ut6h4J0i98Q2a2eqzWyNdQ4A2vjngdPcdq6Wua+Hum3OkeDdL0+81A6hPFAqvcFtwfvwfTBwPaulr8qr29rLl2uz6qi7wTsFFFFZGgUUUUAFFFFABRRRQAUUUUAFFFFABSN900tMkfHA5Y9qAPJv2ifhzqfj7R9Mk0O5t49T0y4aWCO4JEcqMu1lY4OD6GoP2dfhnq3gO21bUPEFxbSanqbIGitmLRRImcAEgEnJPavYEQDryx6mnbV/uiu/+08R9UeEv7l7nO8NT9r7W2p4ufgH4ffVZbibVtRe1eRpPIDKv3jnG7GcV3+heGPC/g/TZJNK0u2so4kLySBAXYAZJLHkmupCr6CobyGGa2khmjV4pFKSKehUjBz7VFbMcTiEo1ptxXQyp4ChR5pU46v8AM+O/i/8AELXvGNxPGl5LY6LuKwWsUhUOoON0hHUn07V5/o/wm8b+LP3mieGriWFjxc3AEMf1y3J+oFfZ2mfDn4f+Gnk1ZdHsoViBkae6fesQ9QXOFArH8WfGnwpo8VtDoDL4luZJShg0yVCIkX7zMx46EYA5Pbua+uocQunTVHLsPr1b1PHo5fOE3UxVT0PnfTf2dfi5pOnzpBreiWENzH5MsJv3CSAn7jDaAcn616Bb/C1/hR4auvHX22TXvEuk6f5lpZMAYrd2ARpMD5mCgtgkevetr41eKvhh400TT7XU/HE+ky2rG92QxMzrheY3GNqycYAJBBrzTwR8TtL1T4x6t4x/svUoFbT5Y7GKScSLK6RbAsg2ghWCjCjIDVpTqZtmNKTlH3Vq0o2v2V/M7q0qEUpt+jPZv2Z/iB4k8cafq416WG+WymRYb+CERxy7lyU44JX1rvviM8cfgrWXudKi1aFbNy9nIMrMMfdOO3+FfImgfGf4n+GvEcN/f3MN1psky/aNOW0SOPYT0QKAVODx+tfWvxJ8STeGfh3qniO3sReyWtr5iQHODnj5sfwjPJ+tePneTVsBjINwSVRqyT7WuvI2w2JhXoS9nK9up4J4c+NOpeH7K2s18PaL/Y8eFS1t0aMRr6KTxn61ieJPhzJ8ZPFd94u8B+JrW3N2Y2v9NvgRLZyBQuRj7ynb+vXtWTc6d/wmHhafxXpsWmabdtqDWv2GGUiC9l27s2xbPzc4Kklc9DniuB8K+M9V8CeMbbXNPaWOW3l8u4gYECWPOHjdT04BP1xX2OFw0Ip4jLHyVkrNb/Jr9UeBhquIU/Z4j3oHuXhPQ9Hm8Cn4c+BPiB5HiHTr1r/ULt42iS5xlX8tuyodh4/ujPXNavin46Slk0bw0sGoJbIsUupXEW77S4GCyR9wT0z17V5L8TLnR/DuiXeq+HtN1PT/APhIpXisZprwSxtp7KJJmjCjK72Kp827jcM9a774ReANS8L6FpHi7WNAkvb7UJlEURmWJdKt2Xi6fd1bHOP4e/PTxqmHoRg8Vi/fbbtF7uXVu3RHpVvbzj7Ojoej6/pvjrXPAWjz+FG0jR/EYmRtUEIVGXK/dyAcHkMVOMjIzXrliJvs8C3Do8wjHmso4ZsckfjzXzn8CdM0bwD4z1W81X4geHrlLmA26JbXbHz28zcJZS3yhwPQnqa+jbaaG4hS4t5lkjdQyupDKw9QRwRXyuaQcJ8kdY97Nb9Nex6GEqRlHfUNUjmfTrlLWUQztGwjkI+62OD+deL/AAH8EeONFbXV8eXnm2c+zZFLdG48yRWJkm+b7qsDjHpXd/GvxFqnhf4Xa5r2jLuvbW33RMVDCPJAMhB4woOfwrwP4A/ETxVefEAaHr/iCXXtIv7Kaa7+1sGW2CjO7P8ACvOCBxyMV0YDB4ipgq1SnblVr99NdAxNalGrBSf+Rc/agh0HQfhHHffDvSNHXStQ1JI9TvNNXLLsJYfMnAXcMHPHIrC+F2tReIPgfq3gW603U9WvNXldLW0sx80EYC7ZGZuEAdcj6V6Z4c0j/hKdOk8OeBrd9B8CrKxmvACZL9j94R7uQvGM+2PYet+D/DGieGdNWw0fT4baJfvFRlnPqx6k1tLHQoYb2U9Zc3Mu69TmjF16l4KyPme2+FHjrwZ8EdftbzXorWG4jMk1jawJJLcNgBUklYcKOeFA6muF+D/jKfwpbrpep+E7LUY4XOyaXzC8eTnGAdv6V9ueJdMg1jRbrSZy6R3UTRl0HK8cEe4PNfMHiD4d/EbwpoP25tItdYls5nWObS8vcCEHKlkIG4HnKgHBzXr5PmlDF06lDGW9937dDmzKliaKTw+qsM+LHinVvG3h9LWG+stH0lF+aGGbc7+2B/I1zPwj0X4pa34k8PaZ4a1DWbDw3o0qZuSTHbqm8s+Af9YzZPYjmtnSvhn4++J/hddZSO00EtK8LW9/byQyfLj5wu0Eg57gdDX0N8EvBV74B8BW/h3UNak1aaN3cyspCpuOdiAk4UfWt8zzLB4DCOhh1Fyu01a9vR9X5meV4bFyn7TEOyPKPiH+z5rOueN9S1DQ9esrXStWnMtyk8TNLCzAbtvZgcd8YzX0F4c0q10XQrHSbMHybO2jt0LfeKooUZ98CtBVXHKjNOxXxmJzDEYmnCnVldR0R71LD06UnKK3CiiiuI2I5xlDzjHQ159r/wARLay8TyeGYbO4N8VZVeQbUZyuUwOTtJIXJ24OfrXfynn5uBg9a82+JqSaBfaR4j0Pwc2uatLfRxymLI8pGXaXYL1wOATkCunB+zlPlqK/b1M63NyqxnfDTxH4xMfiW78fWksGk2NuJY5JLXy2zhzKiqPvqoA5756nFeGeD7SHwZ8WNWvbWKW98PXGl3V9BZmJiZLSWMFBtHP3mKkegr6J+Idj4uh0vxFqXhXVLi61K7ghW00x5FCwqmPN8vPRyCevGSM9q+dfFfirx9aXMHh/TdJvJviJe2phvru2TzLq1sd2YYvlyqOckl85A25Ir6PK5SqOfJypTVmr2tpv/wAE5J7pWuZGr/DnxJ4n19NT8W+KNH8M2EiA28WoShZIowPlRIAchQCAM4+lar+A/CvhnQtV1i/vdT1W0tbyG1sZ7G6gEd60gzuyATGowfvH8Kb4X+APxMu4zqGtJY2LEbpDfX2+Rcc/Nt3Dvk5PrXo/w2+Gy22mXniGW90vxVpqW0obTdPxNHfOoyEJbjIYcDHevexWY06NLlhiU0vsxVlfyf6nk1o1KtVQdLR9Tofgf4Z+H11YaJ4q09J/7Rukkktba9uw8sbIxRyqg4baQfmA6Yr22Loa5LwroOiXNvoWvHwvDpF/aWAht4GRVeyR1G6IAccdP84rrF47mvz/ABuKniavPJt+rue5hcPHD0+WKsSUVk+JNb07w/pF1rGq3Qt7O1jMkrE9APQdya85sfHHxT19P7T8O/D2yt9Ib5oTq+pmC5uF7MEVSEB/2qzp0JzjzbLzNnOPc9cpCRg1w3gnx8Na1abw/rmlXfh3xDDGZWsLp1YSRj/lpDIPlkQd+4yMiuI/aZ+JmreEbey8N+GZfK1nUY2lecruaGANtyo7sSfwwa2wuBrYrERw9Nav7iK1eNKm5y2R7WwVhypxnqBSZK4VsEHoa/PzxS+vRCfUrjXNSu70pvEjX77kPc5z1619xfDOzv8AT/AOiWWrX9zqF+lnGbi4uHLPI5XJJJ5PJx+FejnGQzyyMZSmnft5HLgswhjE+TodIEXIOBTgq+gqM5j5AJTuPSpAQeQeK8FO+x6DGyIjKVKggjBGK8s8VfAX4d69qL6g2nXGnzSOWkNhctArMepwvGa9WIFHHpW9HEVqDvSk16EShGXxI5nwD4L0HwZprWGhw3ARzukkuJ3lkcjplnOa6YUADNLWUm5Pme5YgpaKKQBRSHrTST6kUAcr4kvJr2XUtJEaRiOINHIz4JbAIOPTNeMeHPGv/Fy10/XHW2mlhWBBK21fMRycZ9GUkg+2K9Y8dRx3mpC2aU2DeVujuwM7jnlD6ivlz4vaLdpeSC5vrW6GTsYKQ2c+nWvs+H8JSxEJU5aNr7vM+RzTEzpV4ze1z7As7tPsy+u3J6c14P8AtGeLrVdY0vw/pkyyX6XAuZ9pBEKYZVDHscn8hXjHhfxJ8X7/AM7QfD+uajchLaSfZw0gjQclSRkegHc1n+AfD+s69rqKI7jUb+5YyYa4CySEDLZ3HOR716mB4dp4TESq1qi93Vpdu5tj8f7XDWgtXsfT/gPVLC70Cz0WNlk8rD3F0/ROcsSexz0Fdp8QNI03xfZWnhv/AISeXTLovHexC0uFE0kaH+6eq89foe1c98N/DOuWmjDS59Li0i2kAMmWUu/rgAk59ya62/8ACvh2x1uLxm2mPJqmmWLQRSRli/lBT8oQcE4LAH3r5LMqlKWJcqb726ndldOoqFqi6dTyBvFXh3x98TpLfSrW70jxb4PuZJYWmwf7St4wVkQ47kHIB55BrrtIsPHmjweBrPSI9OlgWIHX3uABMpbDNjuOS/I6kCvJfGNu1r4s0P8AaG8KaRfW+ntOf7bsZYiJY1+48u0dVK8HHGQK5Tx54n1jwh+063iix1Kaax1GS3u43V8xXNlKigrzwVX5h7YFevHAPFOMaMtFFuz1s1vH8bo6ZKCXNbqesW/x38G+H/GN/p+neFHh0ya+ZL3VYisYeXO1pCmOVz3z+Fdb8NtUk0e01jQhpk1+tp4gkgk8sqPItpsuszZ6qFPOK4HUPgR4em8bXhPjiG30LzBqN1prxgSpE7bj+9LYVD03Y4Fdprs1vo3xHa+sriGXRvGOkvaLcQuGi+1RKdpyOMshIHP8NceKjg3TUMK224q9+66fdczhGq580+j/AAZ4DqP7OHjPVb1fEPhBtOOkanK9xBb3MzRy2yM5KhuCG+Xnt2r6B+CHwPt/hxrk2tSa3Pql3LbeQqmMKkYJBb6n39K3/GvxG8O/D6zs9Lngurq++xI8FpAoBZAQgy7EIueSATztNdj4S13TfE2hW+taXOs9rcKGUgglD3VsZwwPBFc+LzHMKuFiqmlN7eZ2Ro0efmW6NRO/1p4oAHpRXhHSFIQpJ4FLRQBw/ijwjbNCl1pe+F7Z5ZvIRBIr5U8KrEDd129gTjua8CmFv478dXj3f261sIvLhtdPviyGFFGDvj7Etk8cZ9a+tNq/3R1zXg/7TU/h7w/c6J4ju9FfUNQmke0UfbTbW8iAF9sxH3uT8o75PbNe3kuJ5a3I43bTS8jzszoyq0bKVl1PP9dtY/BviO2k8P3EBknkWBoo2MYnDEALjPPJznsea9kmure1ii0vxTF/YTT3JntZ5plMBuih3oGyPvAs2CF6nHSub8FeHfAtj4Tbxrv1F7i9tEktIbki6n0ppFO0QgDdkZyrNyQB0FdB4O0nw09jYeHPEGpSeJtR0qN7yO91K3JAEnX5m4BVWAwTkAjtXVmeIhiGrRfu6N21f/DHLgac8MnFzu306I88+O9qL3wroGv+GlutQ07wxfzWd+Fhb5AQNzqO6gkDIzwa85s7hfFXiKTUrci6t4LcWqbHHycbmceuemK9e0z4l/Dn4eTXdleXE9zeSSOk9npMLXEFugc7Az8K7BcZOSR06CuP8X6euu6w/wAQfhFHDrOmTosep6bABDPazAcN5bFeCBz3JGQSOR9Jk2LnQpqjVg4w15JNWWvRmWOwf1hc8X73Yy/CIgWzUIoMtxaFIvVnZ8EfUCrFxarBY2dqzxSELLGwzkpHzkN6jcBj61ix6f4z0PTpNS1bwPqo0Z5S0ZaASNCe5ZELMo5OD+tSeFU13x9PHo/g7RZoreV9lzqMkTLBAoPzFnP3mGT8uc5r2anInKv7ROC3d0fNrKsS6ystytqniO2h8EWumWqm4v5t0MUMfzSTvk4AHUmvrD4P6NfeH/hn4f0bUj/ptpYxJcAHO19oJXPtnFeVeOfEXgf4Nzabovh/wtYaj4pe3T96Y1RkXp5krgbsscnA69a4my/aI+JS6tZ2z6PoFybq5S3jtI4pVdtxAyGDnHXvXzGZUsVm+HTw1K1OLcrt7n1GCjQwE/Zc3vM+uhRUNm0jQKZgFkwN6g5AOOQD3qavhD3AooooAKKKKACiiigANQFQHK9G6gipmOFJqJAdw6FyM89AKAGsxO5ivK4xmmySMNvOMrmpWbg7lyc4IFNZVY8wMaAAqxPzQhm9c8VIi4OW5Y0+igAooooAKZL93qR9KfTJvu5xmk3ZAz5s/as8OaJ4n0+81zw9eWlxrujR/wDEytYJA0j246kqOSU5/DPpXlcXiq5ttPtfirMgl1Kx0G00bS3mAZft++WN5B6lUVnx6uK6v41aPrXgHx3LrVoJI4Li4e4tLvGVJblom7HPIIPUHFefaxpUmseFPDui6Km3StU8UyNawhw32aSSFBLEf9whsE9V2mv0jA4ZLC0vf5od+y6x+dvzPn6GIc6tSMo8sl+J7V+xy3jXVZ9a8Qa9rWpX2m3CiMfbJncNOGyWUMcLgcccflXZfGPwrp2kXcnxJ0rQmvfENuycl3aFMfKJmiVvmKrxmnfBr4keCdS8QTfDXwnb3ITRbZljuPLAgnCMFcqeucnNena5fR2Fg8rPEJnykCSuF82Qg7U/E8V8pjsVUjmLqez5U7e7t7v/AAT0lS5sO43u+/Y+QYPijr2i6ZJpkenaDeaLKzvLYSWCiJ9xy2cY6kk85rjLfTNN1DxVYeKPhvaTwXtpeRS3nh4v5skQLhWeEnBkgIJDDquf7vT0CWzm8UaH4gvfGHhew0zWYpYl09oyNMeRmdhKhDnZIEGG3EZPSuA8eeC/FHwx1yw8WaDqUOp6db3KyWmq2cm5Ff8AuSgfdyMg9j2r7ijPCzvGkvZ1Hp/dlpf0/U8bBKrCXLKXMu/Ut/EpdY+Inx/uPDfh+1jCWkw0yygjAENpDDne2Bwqghyfr9K6fX9E8H6bYXfhK3122uoraaKcX9lYm5d5VQiUT7nVWUfwhOmOeawfGGqWvhfw5N4g0i+RtW+ILyXjSplXsbAkF4M9neVirEdkr1H9n74N3F7ZW3iLxhA0NswWS109uDIOzSei9wnU9+OK56+Jhh8LGVSTjCKtGK3k+r9Lm2KhVlUSor3ur7Hu3w70610jwLolhp11Nd2sFjCscsoIeRdvBIPTPp2rp0bcM9PamqqIgVVAUdAO1DJkhl4b19a/NJz5pOR70IuMUiSimI2ThuGp9IsKKKKACiiigAooooAKKKKACiimSPt4Xlj0FABI+35Ryx6URpt5blj1NEabeTy3c089KACimilpXAWg0maB97pQ2BT1mwstT0+XT9QtYLu1nGyWCeMOkg9Cp4NfJvgyawsPF+saXcQeSLPUJoUtpRh0iDnYPXGMYPevr8gHqM1wvxS+HGi+OLe3aaWTTtUtmLW2oWyr5qdMqQeHU8ZB9O1ezk+ZRwU5Kp8MtL9jzcywTxMFyvVHgfxwh8L3Xh25S3nS33oCTLHtIb+ua8X02CFLCwtRc/ZoLq58ue4U4wuOOe2f6V9I+K/2e9S1LwrfWf8AwmEt9eiEmzj+yCGNpRyN53twensea+fE8IeNfD2gavdeJvCt5aaXpwQXEl3EVjdmcIAh/i5YcjoOc81+o8O5rg54WVKFbVP7Wjd9rXPAqZfiYpTlG9nsaM8dt4c8WSW2j3yalbQQC5jMw85YplwVPPHXnB9K9W+CvxP+Ini3wp4z0xp01TVNOhWazuWgQEKxYMpCjaemVz15B6V4n4Gm0nXfFemeF0tpoYNUuVtpJLPHmru6P82cqp5IPavrbw58N4/hl8M9fg8BtLea/d27ypdXCgvNKFOwADgAZOBzzXDxbXwuHpRoV481V8tm+ivrdrv1OzAUqs3OolyxZ4XF8SNe0+W0kvhp+s21nMJorW/s4sRSKeGTaAUb0Izj0qD42aVoXxJ8L3PxN8GwC21SywviHTf4wOomGAM4/vADcM9xQ3hDxDre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g+E/iHRvBsF14R13SLeWe40y9haa4tX6s4VvmkAGcE9OCVwMV5rHpV94S8NWHi/OtWljHdfa7W5/tVZjkkjzWRTtwQTuHXnBzXqvj7wtqHi/wLonxF0s2mm/EKwtxd2c9r8q3WOTAQTl1ZegPriu/F4anQ5OezTe6VtV0a7HLh8X7dyjZpruZP7OXirxvqvjzUrXUpp72ynBnuxc3ola3AX9zLGowEWTnKAY4BAAr6JbdycnjmvIdH+KljN4Y8L+I9I8K3F3L4muFgvjaRgNbzKNrCQ4yxByBnqBXrhfaPvYAydzdv8AIrxs2qe2xHtFTUOll5HZRXLHlk9T5l1pryPxVqOg694ju9Wto9TjeeFvNeJ9j+aeWG1CiMuUXII5ye3f+IdHh1e7vtS1DUdZhdZN+n3dneSRQWlsFyJY2RvLUgZYiQEsRjoab8RfD9j4o1uabwHqejxeJbVx/aXk3QjnMbLhSzKGx1BI2/MOM9qh0rT/AAjqvja48A6hbavJeafaR3F4nmuljM3yEkIG9WHYA5PpivQqVac6cJfC0tVb0/M8n2FenWlfZsmVtQ8UfBPRvGF8yDxHpEf9oW92ECM5hc7j7CWNTlRxlvQCqX7RfgO68XaFb+LPDli9x4jsrQIkAcHzYHOWUKerLuJHI698iqnxy8Xa5eLp3gf4cWFrrQuMDU4bP5zb26uq7Sy4Eanlcnt2rQvfEuv+FviJqlnNqQ8RvewxrpXhyyXMtqcAZlbGI0HI3Endn2rLDrEUKkcRTspatLyvszvquMqfLJXR88aB8OfHniSdbfUvDtx4e0yJg15qOoxm1igiH3m+fAY4zwO/cda+g9U8aaL4R8fWfiHUviPDL4a1G1jtbLTbdWnQMAo8w7CQq7sncefmx0Fc94i0jxJ/Ymr6t8YPEup2OiTzARWOnzLIGd87UIRT8i46HqRzXURfDn4L6J4S0m61m10l7SMrcxX184jedjzlyMbx833SCPavVzPHLGOM62q2SgtNtdX12OPCUVRuqcbI9WvdZ06z0a41i51C3isIIjLJcGRdiqBkktyMVmeDfF2h+K4bifQbszi3mMMqOjIwIPB2sM4PZuh9eK4Dx3pmg2ngW78VeCZYotH8lv7TttJdRDcWh4kkjVQUWWMZcMBztIOcjDPC2m+G/hr4d8VTaHem1ligS7j1G/tGNuscm4xoGT/WgMWJxzl6+dWGoOk2m+e+iser7SSab2PZg25eOPr1qN5lRSzSqFz1JAA/WvHvGvxdsrOw0RdMkF/Hqlp5s95CTGY0b5N6q3IOdxwemMV4340upPD3hax8KS+ItQ1dZLue9nkuo5IiNjCJMK7FiCVL5zjuBXXgsir4lxT0ctvRbv5HBis1pUoycdbH2TEc9/8A9dSV4X4Z+J+v6bP4bsdW0VzokmjR3N9q77so/lk56Y6hFweSXBHFeu+FNcs/EWiW2sae7ta3K7oy6FW64OQehyOlebicFVw1+Zadzto4mFVK2/Y16KO9Fcp0BWZ4i1Ww0TS7jVNUvI7Kyt03SzSMFVR/j/PNaTV5R+0vqf2PwQtlPpa39jfTLHOWlaPyivzoQwHDblGPp0NdGEw7xFeFNdWYYmqqVKU5Hg9z4017wr4gllh1h9YtHkMpWeYz297Ax+VgDwMjjIGQQR2Ne16NN4H1bSo/F11c+HdM8O6pYrap5iLFcR3LFg6+cTwQOABgjGa8Z8TaVpfiv4aXlz4dKWs3ha1Vo9LZd04jLs07mU/60MTkHHBB9a4rwVrFjP8ACjVY9et3udN0rVVuIzHdeXOXnhZBFGCpVldgd3TaMkGvvcVgYYmgpU/cnFqMl1t00PnsDHVy+KMtVc+itZ8M2OgeHte0P4a3D6d4jjW3kuL+5cxmSFudkc7DaDgduld78O/DdvaaJpup6ra6Vd+Ivs6i71G3gj3SyYwxDKOvYnvXzD4f0Xxp44j03XPGF9Jpej3BEGlxTh2DBVysdvD/ALq8M2N3HzGvd/2Z9fsNW8G3VhpulX1hFpl0Yi1xKJDIWG7dkAAHnBUDANfP5pQdGi/3vNK/vW/z6+h6OFlzVuVwtFbHr2MDgCuc+IN9ren+Eb+68P2X23VI48wQ7dxbnBIXvgc4710MjbRgck9BSCPapJ5civnKcuWSk1c9ScOaLitD5YHiv4/LLLJZ6De6pAwPmW13o6iN1xyvG04xxjPNcr450mz8Y+BoNLtvCmp+E/Gmgedc2+j3aOFuLZvnlS2ZgCyqcuqc7eQOOa9a/aD8eeLNA8QxaRo10+m2rW4lFysYLStnkAsCAB7c15Hp/wAevHOhX8T6lLZ+ILWOTcYLuFUkB/2ZFAAb3INffYXD4qvTji8PSjHqknZu3dHz9LEUqVR4acnJ92dR8U9eg8Ufsi2viOzijF5K1pZ6lIqfvCsb7SjHrjcF61yH7NtpL4p0vWfh7NdtBHcQ/b9MlyT9kvIiNsi46A98dRXpXhO18G/Ef4Y+PLXwXdGAaxD9rfQ5VAexvgNwZR/cdlTpxweea8f/AGa7SfWfGMugw6lcaRc3mnXMK3MXEkDY5wcgjkEcEGnhlTll2KpNcsovmV91/Wx1VpTjOm4O/Rn0D4p8Dt8WdHt5dRvW0vV9Lgazu9Nnj3xR3SkFZOCCVJ5BH3lYHtXqfw88N2nhPwtbaNa7GMeXuJVTZ50zcvIVycFjzjtXkniL4r6B8NvFWn+GLyDUNc1CxsoodS1QOodlwMFx1cgZb2z7mvb9GvLXUdPh1CymWa2uI1kidejKRkEV8pjZYyOHpwq39m9YnfRlRc3yv3i7RRRXknUFFFFABXF/E9430VLX+y9O1N5LhAYb6ESxqvOXK/hwa7JzgFicAe9eYWaWet+LbzWbWZ7mKVlRWYY27flwPbgn8TXXgqSlU5nsjhx9Vwp8sd2U4dP0y0vVN3Ja293qkjtBb71V7lwN2xAT82AMCvNvil4hln8KaJZWOk3NhfeItwa2uW2tFAp+YsVzgNgc9s16VqutaHrOm6B4ltbVHs4tRubH7Te2/lvaTujxK/zAFPnwN3oQe9eT/E6N/wCyfBWryAjdoEtplhgpMpG4Edjx09a+kyWt7fGwUtv8r2PLxOBVKg6i1kYMi+HfD+ig6vFFZueIEiG/zsf3eAevr2rI8IayvhrxNLrP9g3d34d1G1ktdQtYp1BniPKnPC7lYeoPWkgSRtQS6EbXV+SCCeRGg6Aemf6Vt/aryzgnSXw6rQSvvKxzbnXjBPI9ea++q0k6bp1PeUt1f7rdjwcNialKSfU9u8A+JNT8aeI9I1bwZq1ovgq1tfs9/p08YS7hmA+VXUqSCPlwQ2MZ+91p/wAP5P8AhEPit4l8FXB2WWrytrOkMeFy/E8Q+jDdj0NeYfslTsvxQ8Sf2f5o0+TTo3uIyMbJQ5C5HrjNen/FX+zfFOrPYeGtRj/4TXwyRewRqCHCnG5M9CCMfjivznMsHHCY2eEi/caWvbqm/R/gfXqq/YqqtzxP9pPR73wt8ULvxDqkxmttZlWTT3UbjGUQBlbcQARxj1rmvhbJceJ/i54bt7JDeiO9juJ2MOWiRRks2Og/GvpSfxR4R8ZfC+fUPEPh3+11t5I47zTDAJJY5mkVPlVuV5bOcjjNQeC/EHhTw7478T+CvD3guLSodHsBdy31tCipcsEDlCevAYYyT3r0qWeV6eAeF9necU1fpbRfqjg+pYevXjiOY9fiwQSDn3p9eYfADx/rvj/w3qOqa5o8WneTeNFb+S5ZXjwCM553DODXokF3BPJJHDcRyvE21wjg7T6HHINfF16E6FR05rVbnvQnGSTT0ZbopiH5R1/GnViULRRRTAKKKRmCjJoAVuQRUBO0AM5VhxnHWnpuY7m4HYVJQBCo3HC5IzlmPepee1LRQAUUUUAFFFFABSN2paRulAHP+PbHw7feFr2HxQludJ8smcy4AUY6g9j6EV8g2/hlPB/xAtbe31hdR8LXs73ekX8Z3BbyOF9kb4+65Dbe2ePSvsPxpYadqnhbULLV3EWnywOLhywXYmMls9sdfwr5F8T+H9e8LWv/AAkWkiHxX4UMoM81tko4Rv41HMbgjhx0z6GvqOHZx5J05TtfSz2fp5nk46U6dVWjp36nY/sReE5o/ButeMIzGuq3zvZ2rzDcqBPvE98GTqPavXPF9/MuqaVYa0bKOeMSTxSlcwblAHnHd02gscHuAa5b4D6/4b8MfBDUfESXwfQLa7u71CvzSRxs+7y2UdHBbbj6VwetfELUvix8XdM8OeHJ2bwZe2n2a8jeLbJIjqfNYnqrL8uMelFeliMwx9atOOkb69klt/wDocoUqcVezZ13ibwX4a+KEI1PwZ41tdTvrS3W2laaYTBwDwxI5U+4GDXgvjPS/Hfwp1OSTUNLMVhdAxTxyDzbG9Q9Y3x8vTnswOMV0cXgPxL8FPiHBrGmySz29vICJF4W7gPBRx7jI56HBr2j4J/EL/hcGn+JtB8WaDaILeXAtyu5Zbd8hc5/iGOv5V6/tq2AoKdN+1w1tb7q55tKlh62IbXuzPFY9K8IahJ4S8ZW15Zab4cstGa3sLPU5/MA1NJZH8iQL8xRWfeTjGAPWvSfjH8Y/EWiDTfCvh97E63Nawvf3sX7yKBnUECMdyRyCeAD0NTad8DfAVld3nhW88UB0bUGvNNso7pUuYEeNVkhOTlg21T68CuP/ab8EHwfrEfirQ7K7u7G+SO2utoZvshiQKgBAyAVHX2rnw08DjMXSpVZNxV7J6K3T9fU6cT7eNGfs9zidU8f/FTS7ozxeNNWe8klCwIVjePJbADDbj8q+2vC41QeHtO/tqSKTUvs6G7aJSqmUgbsA9Bmvh74X6RrXjrxto9vpen3ps4LqOW8mdWMMcStuJLEAZ9q+9xjsKw4vjhqdWnTopXS1t+Asm9u6TdbcY6hvY+tIrlTtk/A+tSUjAEYxXx57AtFRZaM88p2PpUg5GRzQAtFFFABRRRQAUUUyRtvQZJ6CgAd9vAGWPaiNNvJOWPU0Iu3knLHqafQAUHoaKq6vNNb6Vd3FtbNdTxQO8cCnBlYKSEB9zx+NCVwOE+LfxY8N/DmyRdRla71SZc2+nwEea49Tn7q+5r581z9oj4l3rpe6Xb6Tp1i5OyMQmdgf7rMSvP4c15T4h1LXLvxnqdz43sLj+2biUyTR3SlGh6gKv8AsAYHHHA966Oxe0s9OYG3h86ZRlDkhR2yPWv1LKeGsHQoRnWXPKSv5Hyea5vWo1OWOh698Mf2k7ubV7DR/Hthb263pCw6ja5VFcttxIh+6M9wT1r6ZibcQwbIIyMdK/OnXJtHt1jtdTtHCrMsjC2k5hGQT17kDpX6B6NdwzaZZvCrrE8EbxEnO5SoI/HFfNcU5TRwVSEqEbKR62VYyWIp+9ua9Mkxjrx7V4l8dPidrXhzXE8O6H5drJ5CzTXMi7jhiQAo/DrXkMnxj8f6fP5kfiJpsHOyaFSD+FcuC4XxuNoKtC1nsY18/wANRrOlrdH0zbfELwxeeOLzwVBeO+s2iM0kQjO07VDFQ3QkBhxXjnir43XepC90+fwrYXejSFongu5DmVc4+YY4Nec6b8dptG8TT+JrrwZoV1rE6bJr2Nnhdh06cgHAGT3xRqfxO8KePLxnf4Xa2b6duZNGuMmRvUjaQfxxXsYPh/6pV9piKDcbLW60f3r5GeMr18TBSw07HZ+DdS+C8+j6lpui2Ft4G8RX8DwR3s7M/ls3/POUk7c9OMHBr1Lwxa23w/8AgtdR6/4nk1K3jWVpL61ZpvJEhwFj6sQMjGa+Y9U8N+CWiddY8Q6zoF+0m2LSpbaO8uXyOuyInHpg816T4J+AfiLT9Gh1jS/iPrGiW0kXmtbXFnsKIOcSRMSo9cYqM0oYW1/bSjdp2km2/R6/mzqwzrOP7xanG+LrTxR8PNQgvLe7vrYSqstpfxOwjuV6jOe5B5DA4zWP8ULi3+KPg+48ZW9rHB4s0RFj1qGBcC7tm+VLlR6q3BHofpX0J8M9W8M/Ejwzqng/WvEFx4oeFNxmu9NW1byz8okjwTnBHDcV4T4S0m7+G37RmlWNheRappOovLb2lwpEkd1C4I2tjgsrgBh64Nehg8e611KPLXpK99uaK1a+aOahgvYSbjK6ZQ+MfjG1tb+PSdCiFrqtzpdrF4h1FHPmzOsSr9mB/gQALuxyx4PAqr8OvBut65G9wn2bTbK3tzczXN9J5SrAP41XG4rweQD0qXR9N0bwZrlx4g+IOn/2v4mnuHnttCZwEgyxIluj/JB9a7J/iJqviDV5r6bw7ok11d2R08wxW5Ej25/5YqQcjk8EDivSp1cRRw/Jg4e71m+r30vvb7jlzCdDmUKut9lY9B+AunfDeK1n8Ur4h+33emFUkmu4jbR2xcfKyq3JDZIDH3xXlHxp8H+Krr4q6352hanq1xqdwH0m6hiLq0RA2KrD7u36jHWvVrTwHolrZz/D/wAOXEFvrmrWsWo6jDrdu90PKQ/u0BGACjHIrH+I/gn44W2jzXmp/FGzh0uAASR6daSxhF6D5UBbA9jXzOGxtsbKp7RPm09/t5WR3wwUfq8YQjZb6HqF7qGj6BpHhhvGWuWKXWlRJJcq8oLyXKw7AQByTlmYemBU+k/GbwHqWoQ2MeqSQvNIERpYGjRmPTkjFfKKeEraK2j1iTx3p+tRMcPNYW815LHjqXX76itrwz4j+Den3SSa14m1nVGiYMbeHTGjRiDwGyc9e1VUyPBOlzOcpyd9FF2MZ4nGqoo04pR82fX+o+JtA0rUbXT9Q1W1trm6A8mGV8M2TgcfXI59K24sYJ/+tXyR45+Kfw98TeJE1a0bXVDRRQ3EAtUHmLG5ZCrMcpyTXc237RlvK6rb+F5hEODuuV3fSvKnw3jJQjKnTd3vex1yzWhSbVWSR9BClrhfh18RtF8bLNFZrNa30ChpbabG4KTjII4IqLw/8U/BWtasulWGsf6ZLdSW0Ec0bRmaRB8wUkYIx0PfBrx6mCxFOUoyg7x38jvpYilVipQkmmd/RTICTH1B9DT65jYKD0zSHp7VHzK3on86AEOZOnCe3evM/iD8XPCvhXxTJ4T1201JllsxJLPDB5kQEm5QhxyDhT2xXqAGBj0r53/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DG0/4geLbaHTPFK+Mii6g0kklrKn2uJGOBseKNd6DHA2nhsZzXt3xh8F3PxA8JWlrp+oQabewzR3MU01tvwccof4lznnHpXlemap8GdL+JOkafos17q1xPdxm1lRibSxmwRGxIA3bmwO+K9kl07XL7xfZa1a6wE0R7XbJZdyxzkY7nJ69se9cmPn7KtTq0o8jSum1a4sJB+zlCb5rs+f8A/hWvjTxJ5OlX9nq+n6Ut2IbgrdqtpIisS0uz+4cHAAJye2a6CPTofEXx38O2emfEKz1DSdBjeSOzWUtPuQkeWxHBIyPm7qMVuXnxX8J+EtaHgmPSbpNLgubiG+mu5iGRAfmlVT8zx7i3PovFWrz4W+CfBsjfELR3nhuLZ7eRJZJ90UMDSqJCo7gxs3X2rqxGJrtJ4iLjzJ8tlvfqZ0sLCn7tHWz1uclovjuP4T2vj+xhsDemPxW0WmWqvsXdPGJWUnsqgE8etdd8PfiVcfFbwp4n8OXOjpYa5FYuhgS6IjmWVGVSr4BXJBB4yK5zTPCfh3xt4NvbzxZqX9i3njDxFLqWjlmAlVQPLhAB4bMY5z2Ye1X/AA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jofge/nimvNo1fxBeIClsFBykCfxyHJPJwuQT2FY3w61mdG8U3vw/sUXRNFt5fM1O8ja4utbvtpO5mHJRfvYXk5XAFY3w68UeLrn4ReM47+6vXW00MSWsUyFzGG3AkTfx5XJP51r+Dddk8G/DP4UadprCI+I9XhlvZVH3omO5x+bRjPtXTicPVpyqqq+aXMl5PS7b+XQIuKtGKsibRfiFrV54B1W48feHIdWhGoC3t0uAkS72BJRs9AoHDf7QHWt9LvT9cup/E2oW3kwILWCIXMIkGnwPGG3bCCoJJA3dhzXS+KNYt/El/wCKPhzB5FprMNkk9sZlDLKsg4cAjqCCD1xkGvLvCieKtO8bHwvpd6sOuIJFne5c3EDJsWRUZT820KcB/Xisqfs68Z1IxVN72vpbTY4sb7WM0lqvxNbztP0PwF8TdXtVEfh+8tzDZRpHsjubtoTG5iXph3ZRx1Oe1cjq+tX+peOvDvgGeUXMVnp9tpt3ayyN9nlk8gGQyAHkA456jacV1njnT9ctNJ/4TDxtq8Hig6RMBpfh/Rrc/ZRef8s2mxknaRk54Arw620/VdHivNU1/wAWaJpPjDXNxCXs5D2lvPnzLglQRvblQF+6CT6V2ZVSpy55t3ey3ev56LW5riKEpxjCL21GXepReJfiFFpFn9hs7CEpbFrdj9mgt4QfNlBbJ24DsSefxNQaxrM3xY+LOoX/AJ32DRfMHmXVw22OzsI/lDMx6MVycdctUl7Y+H/AehzaVqnh7WNVsNSdFk1+wvkWK8jXnyoyAdqE4JVsEkDNbERm17QpLP4O3FnDZIiy3fhm+s42vJCvPmb2yJ+ewxjsK+knXcVGVNWjblUnstrvrZ6dTKGEpLmX82pc8TeKrbx54m/sPwPCuk+FkuIRcalcsY4Z5FQRJLITwAEUBVHJxk4NfX3g3SLTQfDdjpFkd0NrCsaserep/E5P418Q+GPGen6xcnRfiTojiwaeMSy6cn2Z7VowycwAbeQzBiBk9e1fcXh6aybR7NtMkjn07yE+zPG24GPHy4PcYxXyXEdOeGjTo2tFfO/nfqdmCVOVWUluaopaahB6U6vlj0kMfO78K+ff2iJrjUPHFjpaeKI4NMt7UPfaWjYml5LfIMYd2GAozwRmvoGbpxn8K+dP2hPAWpw+DZPFi6m+q6hZNI19KIwrNb7yVwB/zzyB64+lexkMoRxkeaVnsvVnn5lGo6Fqav39DxjQry/8B/Giw03VEljV5Vs7tJF2ma2uF28j3DA+xyO1Rala6N8L9NutE8QaWupa+Nae8tdOklH2aOJEaOF7gDlgQXYIMZB54NW7xp/HcHgXxPeMGm0nUTpesXsp+UQQ7Z45ZG7fJvXJ6ke9ZGp+I/CT+NdU1u10tvFd7d3r3H27WMpDyeNkK9QBjlj0HSvvkp4irGNru3vJdXF6a9OrOKnyUKPZbo04Pip8RfEV2s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AKfD/UvE9t4o+DPiODQ/EVs2X0uZ2EN1Hn543jY7gCOmMgHBxXNQeH2+Hf7Y+lxxx+XpeszvPZkdAJlIdR24fPHoRXlHi7RfEfhy6S6vNN1PSZ4W3RTmNkMbdiH6A/jXp3gLxhcfF1ND0fVbiBPG/hy+iv9MvJPlF/CCPNjY9n25PHXGa+lxOBqYSMq1Op7SlKLi+rXZ+dmThMQ8RBe0XLJHF/FOV5/jJ4reQjd/akygem3gfyFfXH7Ockj/CXSFk+7H5iRn/ZDtivkj47J/Zvxx8URspXfeeePXDoHzXtp+KM3wr8JeCvD40MXxutOS7uJGm8v5HfpGP4n+fpU53SlWyvDUaavJq/yUdTmwcXTx1SpLY+jqKgtJfOt45QGUOoYBuvIzUwr88PpboWk9aWigCnqcy29hc3DxmRY4mcooyWABJH6V574K3XGlSzaXHDbSyxs1skuWSNmGVJ9geor0mYHY4UKWOdoPTOO9eceFpr6zu5LfVYlt7wuXdAR8vJIxjgcV6GDu6c4x3PLx/uVac5fDqeefEmfxHYQtHJqmk3GrmzX+3YbW2uJLOU4wfNjIKqOmG3I/A56VxPxV1qOw+CNja6ixt9audQW5sIQxdgh+WRm3chWBJ+bknHJ616fqsGk+FVure40/U38PeG7dtUha9k82G/vZnO3cx5Yx5JwemQewrwH4hSXniTULO51eczXN5N9ouWb+HH3E9lAYHjpX1nC2D+sYmNSekIO9+7RGPxtOlBQl9o0/BUljHZrcasmpS7xwU+WNuP7w6/pXR3f9n+QL6zjSyMTKfJaRmaZScHcDx0JP1rD8Oz/wBlg25mSIOSjJIuYpCCQQR2PHUVt3eqgWSRXslrDZxN5gRH3F8cgZPRc4NfWYuMp4jmiuv4HwleFWdW8GZ3h7U/EHhP4v6evhL7NJc6uGs2guWIil4LAtjoRtOPrXsNo3xQ0zWrnWY/Bvhi7vZAI7l7afbKRgHaTyew/KuA+CHhPUvGfxD/AOEznhlttI0uOQWUrAr59w6lcr6qoJOR3PHSu5+Efw31m2tdfOteIZrrTdZtVjjewuyfMyBlw5+YMgBQN1bcfSvlOIK+H9s9Y80VG/dvtddlufZ4PC1VSgnJpnDeN/Ec1jq0/iFfD994e1ORSl/Cf3lpdrnnJXlXHUHjnGCDWv4V+JWhTXjavBbvczXlolrrNu5Bu1QAqJ48cSDH3gOeM4rW8JT+INeudbkm0e08G6Fp7tZxvfWwd7gISAzl+DnGc+9eZ+KvCXhgai983inw1Dqqv5kEcaT29vdE9VY4/dMe0iHr1rKn9VrU/ZVE00t46/J/8OcsKFSFb4j1XTb4n4f+Jvh7Y295BrVlZGW1Sxfypb2B+VlhY85I445GR3IrH/Zu8PeMtJ8eau+peZZ2wU/bYpLd1W4dlBh+Zurqv3jk9cHJFJ4QsgunWHiDSfFuuwXdjciyOm6lZpfy6fJIDlRJwxiYchslWGD1r2WHQb/UFsj4kvIrp7KdbiFrRXh+cZHIzyOeleTVx7p0atFWtPe61uux7VHDKFot7HE+HfjI2q/GKfwH/YbQ26zz20V15uZN8K7mZo8fKhAIB75Fer2t1DcK/kzRyMjFXCPnafQ+h9q8T+MPii48M2niS/HhSDSdQnnhsLDVwqebdq6lpHyOflC/mRXnPhfxD4y8L/C+fXvCcEsn9oasY57kW5uTEETqE6ncxxn2pf2QsVRVelaK0jq93bV3Od5g6WIdJ6319D68T7g6njvS15nZfFLSdL8LaRP4yuY9P1u4tI5LqyiUs0TsoJyo+79DXc6Pqdnq2lW+p2M4ntLiMPE4PUV4lXD1aPxR02uejTr06j5Yu7RpMQBk9KjQNIdzcDsKFBc7m6dhUtYJ3NgooopgFFFFABRRRQAUUUGgApk52pnnjnjvRJ93j1rz/wAZfEeDwn4hudN1bRb82n9mPfWV3AQ/2uSMEyW6qcYlCjcAT8wz6VdOnKq+WKuJtLci+I9xqE3g+8lu5YJLe9H2NNNEQxOXyoR5CQUJ7kYx6HoeW+HviWx8L2S6RJpliljcIt9cxJqX2i7hWYKfMmVl+ZQCM45AAOMV6Bp3ibwj4o8L6VeyXNk+na6im0jumVTcN/cCscsw9vSqs/w60NfFN54lhDre3MbI0buWhXdGI2YJ2JQAfhXdTqQhGVKqrdTkrRnfnp6nkXxf074c+FNH8XRadrwsYNasxHfaNbJvQ3LkGGdFH3OQN2OxBxnGcr4BQ6f4a1G3vAkTXN7ZsbEk4HmdGXP059cV22m+AvDms+Za+ItLaY6zDJbW2oJK5DtGQQdh+7LtjDBxwwj/AAPBfEH4aeNPDtjbR+HrW7vprKXfb3FqQwYg8MVzlH7HHykZr6fL6+GnQng5VHeW7ez06Hh46OInVp1VHRHofxk8ToPht52oJFJMZI4RIo4kZkbdgdsMjD8K83+Euq6x4e+L2kaNoFtDLaavsXVXKbiqIhZsHtgmq/jnw18UPFukaGv/AAh40Sxty99qfn38Kosx4LYJPlxqoLAdt7Vvvrmi/D/4eQeI9H1TTtU1y/zp9nNanfFaheZCCeWbuSeuRjjrph4QhgfqkPenNtWTul2u16XIrU6ixixL0S3PLfEHgnx03xEvrCXQdWuPEU2ptLFqCRMUbLkiQS9AoGPoOK9R+Kmg/E/VvivbT6HPd39qn2eO3uLS5X7LbOuPOEqbupOScjkGrHgn4i6x4QtdEg1nT9S1dvFVwZkledt0cRZYwYxtO5iSXIyOMHvXrnwr+HmneAY9VWx1C8vhqFx5zG4IO0c4XgDPXqeTXJj8zq0ZRc4R92LirLfo35WPQwtJVYc17c2u+x2tpbw2sAjihiiAAyI0CjP0FWqaOnSnV8d11PaW2gUUUUDA9KjIKHKDI7rUlBoARGDDIOaWmFRu3D5T396fQAUUUyR9owOW7CgAkbHC8t2FEa7fmY5Y9aI128tyx60+gAooooAKR/uHvxS0UAeffGD4caR8QfD7293HHBqcALWV6Ey8b46H1Q9CK+J/ENtr/g/XbnTfEWn3FvfxMQodGKSH+8jDhlx+Rr9GO9V7y3tpRvmghkYd3QHA/Gvosk4ir5ZeFuaL6M8/GZdRxOslqfnr4S8FXuvaja6h4okfQ9BMgknubtGEtwoOSsUf3nJ6Zxgepr6M+Jvxh8J3PgC/8O+G9Q1Owu2t1gt547bhVUgbc5yMqCuRzzXnPxNs/FjeONVk1LSdTkka5kWEpau8ZiDHYEKggjbjpWHZfDbx7ryma30GawtwNzXWosLaOMD+Jt/zY/CvssRRwmP9nicZVSSV0k9F/mfOU8Zi4VJUKMLI6CL4seAG8DadpPjLQ9U8S6taowN18qMAWJCLITkgAgZNcnZ6xoPi/UzYeCfhPqV/c5yftGryNGn++VwqjGep9a1fGfw58G/DLw9b61401hfEWp3ibtP0iwkMVvMOu53HzGMZGSMZ6AVV8a+KPEHhD4WWfhnzYtO1PxTGLy5s7SEQxadYnIjhVR91n5LE8kZB5NYUoUJOMcDzXk9G5NLzaXZei9T144e/v1oq6Kt5rWj293aeEvCXgvw1rPiy4n8lr2GJ57aF+0cIcnzCOcyH5fQVF458b6x4PtbvwLoOuSz37MP7c1SHClpQPmgt8D5I1zg4yWOfSvQf2KPA8bLrHjS4QLcxobHT2YcRsRlm9mGVHtXH/CD4JeMtS+KkY8VaFdWem2F2Z7ye4T93cbWLYTu24459CaPrODo4mrGtLmVNX1d+aX+S6I6IxbgpQW5z/ivwlqXw48J6Bqcf2iHxXqY/tI3ccpBs4BhVQDruYsCzc44Fd18LP2hvENvH9j8Yq3iCzvWIlc4R7dOA2ABhgVzx6j3qx+1rtuPiwsRurpTb6dGsa4PlR7s7k54ywwePSvHLDTGju5YUG3cvmKxGPlHDqPxwfxruwmCo5ngY1MUrt637X2S7WPOxOP8AYVHFPVH1/wCA9F8J+ENT07Ufh7olxrdn4gkaC5vo7wSR2MSjcF56DJPFeQReKrex1nVZLzwXZ2Fn4Pe71HS4oYXjaxuAxRPMY/fD5Bx7ZHAq9+y942utD8VQ+F5PKGlaq7bA5wUmEeVOfRgpBHqRXt/xl1/w9pGm29hr2iW+qWepTok0DqcyfOMEAA7iCQcHsK+SxMJ4HGzo1YubdrO+tv8AhtDto1oVaKmnY+b/AIJ/BXxN8Rrt/GXi69uLHT72Qz+YwzcXrE5LDP3UPTPU9sV6n8X1sPhD4M0yXwBYWNlNeXht5tUlQTtB8pPLNnDEjHPSu+8V+MZ9N1HTrCw00z6He25P2+3wYkjVHaQ7gflKouQO/SqXw2tdIsNPTwfrWoS6xf3NtBcTQXUClIEZMJGcDbng/XGayrZrXrzjUrawja0FtZaa+hcqcZPlite/Y4nR/GXxV8UfCPTvEXhrTbW51sajJaz3kVqm6e3XO1lDHG0tgMQexxXvumG6k0i1/tFY0umgT7QsZyiybRuA9s5x7V8X/ETx94yXx1rS2HiG90C30a8e3srG1YxRRJG20AoMBs8mvrb4W6xe+Ivh9oWt6jCIbu8sklmUDA3EckemeuPeufO8BPD0oVXFRjLVW316fI1wleE5ygm20eGftN/CGOwgufiR4EWXS9TtD51/DaMU81B1kUL0YdT2IBryfQtfm+J9nHol3p+kTeLrSNntvOtEEesRgZaJiMFZgASGB+YZzivu2/t4bmyltp0EkUqFJFIyGU8EflXxxZfAXxv4d+Ndhe6dbxr4estSS8XUxcKBFbo24qyk5DBQVxjGK9LJczp1MNOliJ2nBXi//bS61NqaaWjOQ0WDwL4ktDZ6b4Z1PTvFMblZdMj1TYs+Ac+R5oIDhs5jbn3JpdLvvh7bXr2Osat4r0K7ibbLDdabG5jPfOCCPyra/ay8O6Zb+NrTxl4XuoJLPWVaR5bSQFBcxkBmDDoehP0qPVvE03jz4YWvibWtItNcn8OMtnrsTr5c7xPzFdJMuHQ5+U5OCcEggV9BCvUdCniacpcstHrrF9tbp66Hn1MNQrylCUU2ep/D68+C1hpmoR2fj93vtRtGtDcy74ZIVYclBtwD/hWP8JvBsWn/ABATWIvGOix29rdxKge9jnNzbopAKKSPLdsgEnPU4xXC6X8HE8R+GE8UfDnxBBqlgW2S2GoFIbq2f/nmzj5Sc8jgZzkdaxbnQdf8OXBg1zQ76xZT8zPAdp+jrx+tZ0cNRq+1jRxLUp6SUkr+nT7zkxFepgorkpJxR9+WrK0W5WDA8gg5zUh9TXyx+zv4v1xPGtrodtJPd6ZdBvPhJLrBgffB/h7A+tfStjqNhqMksdlfW1z5D7JhFKrlG/usByDXwWaZdLAV3SclJb3R7OAxyxdLntZ9i9zKfRB+tSjp6UifdGKWvNO8bXyl8bPE/jbTPjhqqaL4gv8AToLeygEcKN+6dNpbO08Z3E8+1fVvSvA/jVo/w88d+LZNPHjaw0HxfpKiJzO2EZGG8IwfaHxuzhTkZr2eH6tGjiuavDmjbXS9vM4sfGrKi1SdmUvgd8QPEHjnSfFvhHxLcR3l3b6eZIbhYwhdJEZSrAcHB5z71hava6zrH7Geiw6NbT3T28ifaoIVLO8STtuG0cnHGRXrPwW+H/hrwjplzdaPfW+rX98qpf38LhkkZQeFAJCDJPyj1yaqfs1p9m8Fano8nDaXrd7alfYPkfzrsxGLoxqzrYaNoxlFpff0MqdObhGFR6tNHzN4D0uTxB4y0HQdKsna8jvYprgKcG3hjcMTIB93AB4Pc4r6nnk0248UNNpc51kaPdM89paXGJrOVxz8uQJFOc7ex/KuO8Y/HLwT4em1SPwdoo1fWS/lySQwCGB5MkDfIcFgCCOAa6rwr4i8B6R4FPxNmgtNETXI0nvpQCzSTdCgxksdwOMdetbZxicVjJQqzpOKekV3fUxwdCjRi4wnd31OL8S+FPBF/wCLV8TMniaa9e8+03FmdLklZ1IG6AFhhVLDJw2OTzWz8RptV1jwpe6l4q0+XQPA+mxiefTgwa71EKRsifbxHGTtG0E5rD+J+oa18WrPS774Ua81zb2Urpf20dy1nJDM23ypH3DLBQG46ema9W8XWujv8NJdL8d6pax2c9kltf3U0ohRpCoBYE9DuG4e4rjq1qi9iq0m2tOX7UVfp59johBy5l0PIvh38TdD+IPjnRNF8U+CbSxlgJl0KZZPMEUij7p9DheMcfKK7Txv8G7TxP8AE2z8ZNrE1usTQST2wQHe0Jym1+q+9Y3wv+D3hvwbqsfjebxVJrNvawtJYyybFhjjZceYSv3zjODXrsuv6PHLaxSalbB7uRI4F38uzLuUfiBmpx+JpUsS5YBvltbX8dx0ITlTUa9rrsayfcqO5hhuLd4LiJJYpFKsjrkMD1BHcVKgAX27U4V4PW53ozptM09tNk002cItJYjC0KoApRhgjA7YzXivxi8A3Gi/CjQBoZmvZfCM6zW4C/ObcZGAO5UbP++TXvdMdVkUo4BVsgg9xXVhcXPDVYzTvrexjWoqrBxPBvFljc+PNE8O/Fv4e3CNrllDh4kIHmp/HEfcHPB6jik074saB4lsNQ0DxDpd14Z8UXdq1ruuLGULIxBAAkRdwHPT9a9X8PeDvD/h3Ur+90Oz+wG/fzLmGKQiFn/v7Oit7jGa6Bre3Zt7Qxs/qVGfzrrlmFNx5HG9vh7rrbzRksNaXNf18z598E+ELXwpout+FfGfjKKGbxGwtLSGC6Ad3ZchgCMq5yFAPUBQc5qtZeC/hzeWWheBfE91qC3d5pzfZLC+gVbiCV5GYSeYo+R87lVM4IHSq/xV+FPjDV/iNeaxpdoFsr27UFra5UOQ6BTPJv8AumPGRt7gYxzXtVt4I0NdR0fWNQskv9Z0u1S3hv5hmVtowWJ9eSfxNenjcZGMY1/bXlPVpaWaVkRCk5Plta35HzFZ+FtW+FHjKXw3qcUeq+HdS/dmG4H+j3kbcKxH8LqSMkc8e9cgNJj0TX2vvDd4yPp0y7polIS0uAxGxWPLRkqQpPUda+2JfCehz6rdajdWYupbmWKYrO3mJG8a7UZFOQn4Yog8IeGYIdQhh0HTlj1F/MvUEChbhv7zDHJrejxPGKvKF20k7aJ+du/mcFXK6lS8VOyvdeR8seNbXTvGvieJ7NZ5fFV7bLfNBFbKkbxGIP5WRy0igFg/Q52+lez/ALLU18vgy+026inS3s7opb+ahXAIyygHsD27Zr1Cw0XSrO4jnttPtYZIofJjdIVDLHx8oIHA4HFaKIicIqr9BivOxudfWMN9WUfdW3l5G+Hy10qyrOWvXzGbSvzrz6inowYZ79x6UppjKCwYHBFeFddT1itqsP2i0uLcSvEZYmQOvBXIIyD6ivCPD0Nh8M/AniLRbzxZZ6m51SO3vP7SilSKNJFG9BgEsxj3MSOM8nivQ/iRq8ukeIdMjiurmJ9ShktE/efuYzuQmUryMqu85x2rE1zQ7Pxx4PtLS80Oa40a3nSaK9v7uSK6niUEPMqoN2ShIG45Ydua78LL2Tiql+WTXTt2Oeoub3lutD5p1Tw/Y+FfAd34c1zxJLp1jqGuyTraWsYlutQs4QUgkUZ2rGx+YFuDjoaveFr74Z2sdrHZ+Dru0MVxFNPfXVyt1NJGp+ZCrAABh1C813vw9+FvgDxk+ueKr7UbrxLfW0zwxWcqNb28IQEQxhA25kAUJ8zDlTwK9A+CPhCzudCuLrxL8PNI0a9iumSJFtQMoDxwc9PXPPWvr62a0aNKftOZyT115dX5bs86vRrVJKMGkZfwrtfF2l3GpazqXhGwvtNnuIv7JWyiiRhFI/Eik87FjKkg85r3hR361j6Rodvpup6lqEE9076g8bvHJKSkZRdo2L0UY7Ctuvi8ZiXianO9D06FFUY8qCkb7ppaD0rlNjiviD8OvC/jh7OTxBYyXElqT5TRytGdp6oSOqk44NeQ/HT4r+KvC3jYeEfB/wBi06GwtIpJJZoA/mbgdqqDwFAX8819IPhVLentmvG/iL4b8DePPinb+Gde8O6q2pQaf541KFniieLP+rLr1Ge56E4FetlWKpQrJYuLnTinp2OTE0pOH7p2bLXhf4q+FNY+GOla343n0+xk1BHV7aVDIsjKxVii4J2nBrx/4g/DDRbgp8SvgdqdtPd6bILmbTrSTIBU5yin5lzyCh6gmuj+PfwruoJLTUfDemtLpNpZpbLawJlrdUzjC91Oc/XOa+e9N13WvBviGLXPD95JZ3sD8gfdcd0kXuD3FfWZRlSr0JYjBVfed7xe1uz/AMzyZ4+cK6pVYfM6b9pK8j1zxtoHi21jZIvEmjW0+0fwyDMbL7EEAYr6c+Lfibw94I0HQ4rzRbTV9VijUWEMqj91sUAybv4QOOnWvG/irqWl/FHwL8P/ABlotpHbyWutR6bqNtF/y7vK6HH+7uQEH0cVT/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AKeI7rTNZ1MxpZz3EEkKO28ExFxypcBlr0MvpYmUvaU4vl2btocmMhSqw9nN6md8bNTk1D4a63pYmjEtrJGlwA3yxsHHDeleZTabJrGhCSGxliuoVBzvUhlKYYDuTnBH0r0fWvGcHgDw7beAvE2j/8JBqkkMaX9zcN5Ud0jlsqjMC8jImOSBnA5B4riLrwX490u2g1HwTZv4q8MX6ifTrmGUJMsbY2q6Ng5AOMjsOcdD97k1ZU6fLK0E3eLbspd/6Z89i8vqVEuV3aHaH9j1O1jXUoLTySA0x3ZLuOpHA2gkn16Vh+JbPRbnxDpeiaJZCS7vryKFI1YtnLjJx6AZJ9q6/w78HdXuNMv/E3xG1iXwhakLthtZEZo2JA8yU4ZByQMDPXk122nfD74dfCOwfxNqOs6xcXVzGYo9ZeJrhrZWHVPKQrFnP3sfjV4jPcHQclSk5z2SV+W/qPB5JKnJTnp1E+Kur6n4J1vVW0bxHJd3usWkdjo+gQxjFo5+XzcDp1yOB69q9T+GeiS+HPAGhaDOxeWwsYoJXznc6qAxP1bNeFeH/F3wt8P6jLqHgXTdX8aeKbsny7iYvNLI5775DlR9BXuvw2h8SL4eFx4uuIX1e7ka4mhg/1VsGxthT1CqAM9zuPOa+GzCnyUYxcbd29G/l2Pdws/feuhw/xh+H/AIu8a+O/D8lvrFvF4XtFLXtsxIYyBs7gvRiRgDPTmqPx/n8RaHp2mQ+FdNVoSrLcSRWIlZFUrg7sHHGeMfNXtwrG8aWWoah4Y1Cz0m4W2v5rd47eU5wrkcHissNmE4zpxmk4x0tbTXuXWw8dakVqedN4q8K6RNpGta/q2laL4iW0SDULeAlkdDg+WwUEgoeVJHy9OhNVtM17RJvCPiSw8C+P01TXtRknubFb262vFK/SNA4BAHQfhXiXiH4d+MrK5FldaFJNdSBmURXMbtLj7xUFgzfka808V+HPEGlrJLfaHqVssZw0jWzgIevLDoRx3r7Gjw7gq0YyjiFffpb0tvb5nhUM0xE5uE6dl+J2nxWvfGFr8P7ex8X6jNNfWWt7hb3U6yXNvG9uSC+3orMGwOoB9xXodzqFj4C+CfgnxRbXV2mvS6fLDYW6ylYWMx3vI699q4wfXFeI+GvGceuaHqPgvxVNDJDqoiW21mVA01pNGf3JkfJZ4v4SOqg5HHB2Pj1eanpl14R8K6qUSbRdAhjkSOQOgdmJyGHB+VRg+ld88C51aWDqx5UpNu2kWrdPnodso2g5pXdi34Rg1PxT4gh0+3Z7vUL+Qh5ZPmJycu7ewGT+VfRfwb+I/h+/1tPh7pmm3kKabC6Wt1MylLnym2yNtHKnce/rXkngrSdM8F/Ca18Qazqmoaf4g1147myhsZQlx9nR8qpY/dV+GJ9wO1d38HtaXX/F/iGTSPCmi6NrN3YyypqVvESVlJwnmA5z8xBOOuDXmZ9L65CbjF+zp6J7a9/NdDzsthTwdZR5vfnufQEVxDK7rDNHI0TbZFRgSp9D6VZr5S+EfhnxtbfF4X89nf8A2ePVHF9cxI1uryBD5zy7wPMRzyNuc7h0r6qX8q+QzLAwwVSMIzUrpPTz6H09Kq6kbtWH0UUV55qFFFFABRRRQAUHpRRQAx+n/wBavIvjxDq1pbrq8+v3kekK8arp9rpUFy7TZyCWk4AyOvUHGOa9gqK4zsAGOtb4Wt7Cqp2uY1oOUdHqfFfiyOy1DwT9j0f+1tPvdIvTq2l6fqFibdzxm4W3bJV1+USBM7lwwxjFe12vxag1XxXo/hj+xory21bRob6Cd5R800qsyptIPy5XBY85J9KzPGPhH42jWrrV9G8VWMkQlaSO3nm/c7OcKY3TapxxkEHnqOtee6Xaz6d8Rfh9cXmizaJe2up/2ffWbMrwxCR2liaBhw0BJmC8kg/KScA19RKFDEU1dpq0mrPZ2vrouv5nmKVW2iaPfLLUNUv7fwvputaE+j6y0v2p7eDMsECR7lZfNA25IIG30evFfjPo3j6y8SX11qFxqF7A8zyWs1pMzKkWcgeWpym0cdO2c13ltqfiPx18V7PV/BuuPbaHpEot9Tt522bwrncVQA71YDAOeCpNUPjfp+l+Gvito/j2a61C5vmj2RWEaqqny1IyZicovz8qFOTg1llUnhMVFWTlJPTs+i8jHMIU6+HcuZpJ7o8Q0T4ta/octxZaxcTa/ol7bmzvLS7nJbyTnIRzkqwBbrkc4wKfqOg2eva98PtF0NXGia3eTlJWu/PmkjDqGMhIAjkCLtK44685zW5q+rfCzxLpMWj+KdJ1bRr5Q3l+IFlW5lBJJzPgAuuTjJXjHUVi6Npeq/D3QvE7X6JfQ2dj9u8N6vayEwGSY+Q7ow4yUblTkhh7A19TW5YXlCm6VR9Okr6XVtLq/qLBxg6SvLmR1XxK+JVvbeKdW0fwHcT2liZVS6vEmZjK0a+XiDPESjGCV5PY44rqP2f5/wC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ALQPxcvtE1ibwn4fmFvPEoN5dAZZCwyEX0OCDn3r5p1jUr3WNQ+9cX19cPtXrLJIx6AY5P0r7LJeGK1eMcTUnyLdd/XXT8zwcZmyU3Qpxuz3vxH+0foXhTw5aaH4XtLrxJeWdsludQvsxQyMihfMYE7znGSMDnvWL4M0nxt8UoJvH3xY1e4tPBOnI12mnKDDDdLH83+rH/LMYPzNkt09ap+Cvg/pvhLw5efEP4rIhh02ITR6KHDZf+ATe7HGI/z9Kkutc8Qa7+zb4s8ZarcuJfEmqRWdvApIhtLRHCiONDwBgNkjrnNdk6OEVqeBje8lFzfVvpHpt1R10pT5eafRbHnGhz3vxd+PGlT6kpS1vL1FjtwPlt7WM5SEDsNoAPrknvWv+1TaXMfx91T7XGyQNbWzW2F4MQiVcL+IYfhTPgRd2nhvxzaeIr5GFvYwzzvt68Rnge5/Cvfvh1468K/GDxO2m+IfA9tFqFjAbuwe7CXOYtwBO7AKnJU7Rxz1r08xrzyzFxq0ad6UIW9Ls4qFani6bhzWbZjeG/hDf+JPgf4X0yDV5NFnFw+oSjyywYScKcAj5lUKQc9a+htPiMFnHCZGlMahd5OS2B1/GpYAFQKowBjAA6VJ3xX5zi8bUxMnzbNtr5ntUaMaSSR8y/td6TdW/iLTPEIEcNjNb/ZJZgmQZAxZVkP0+6e3NfPmrX624hm3BjbvnaOhQ8OB9Rg/hX3r8R/COl+M/D82k6pbrIMb4HOcxS4+Vhj9Rzkdq+HfiV8MvH3he4lj1DRJJ4ASouLO3don9G+QY/Pp6DpX6Bwrm1CeGWGqStKO1+p4OY5c5Yj2q2MTSNY8rxTpsxgFyY72FxGDjdh1O36nH619o/H680Cx8IW95rdpe3e+dI4rW2mEbSnO7azHkAbckjnivmn9lz4V6x4k8cW2v63YXFtoujyLN/pEJjFxMvKKAeoBAZvoPWr3xkutSsdZvrXxFf339o3d3KIVLMwADcEAnAXBwMdq2zCjRzTM4QhNWprWz1d+iM6spYLD8sY35tvIyviB8UNet/M0fS3e10y+mN0kdw2+SMujwzRhu4xIcnvnd1zXpngn4oaEniHSta1bw15+rXxDXWpqcmDzG+VFHdVUqAP96vMrrwFLrmg6HeQ7pHjv1Vu+2Nuv6j9ar+LLO38M67At3NOltAiq/ljORt6Y9q2/sbBV3KjDez1T1f8Amee82rcsLP3up758WE+G5+Mfh7T9b8BLrGo6t5Re+WUop3PsXMY4mxj5s9Fx16V6MPiP4FtfFqeC/wC3bWPVkIiFuqttVsZCbgNgOB0zmvJPgzr1h4L03Vda8Sag0Wgq8EdnJIrS4uH3lhFjkbk2ZC8cc1atPgh/a/xFg8X2PiS1k8OXd8msJGsTG4Zshwqt0Ck4OeuOMV8biMLQTdLETdoJpPVpvy7H0dDE1KkFUjFXZ9Cr1B71DqlpBf6fcWNym+C5iaGVc4yrAgj8jUyt8wyP1p74wM461807rVHqtHz1+0f8OYbT4Uw/2BaXF1/Z1611MCTJIyuuxm/ABfwFcJ+yB4Mu9V/4TSTULWVNC1HTxp5aRSFnclslc9doPX3r0z9ov4jX2h3Y8F6YlxYy3+mvcyapDJte2RTjCDB3E4POQR61x/7P3xT1y6uND8N2cd/rOlTTzw3Nzes0l5AdjSKxfJBQYA555r7vCLMZ5LJRSte9762Wp5U40qeK5utjxz4Q6lF4U8VXWha9F9q0DU5m0zVYGPysofYkgHZlbkHtXrPirVPid8ENQULdDxT4KmYLbG9jMnkg8BGcfMhHryreg5rxfxbHi51CdozumnkmG0dCWJGK9x+L/iKXwH4k8GeJdQtXu9I1/SEs9csJQGS4VAvzFT1dVkyPXGOma9LNqCWIpy5VLnTun1cVuuzMMDilXhLl6M7DwP8AHf4f69aSafqG/wAM3sqbXEwBiywxlZVz68bttb3wZ8Df8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wDfQq98JvhLo/gXZqLtHqWvtGY59SkgEbMnZUQHCDpk9TjmqvixLvSfjfp17Yskcmv6Hc2KO/3RcQ/vIs+3LVvmeYUMfi6kqKsnFfene5GGoVKFGPO7tHzJN4K8aeGbr+wdQ8OXc9/cyyQWvkwtKk67gQ4dM4A5+8QRkZ4r2/xx8JfEN98B/DXhzTmt5NY0WQXD2pcLFM7ZLoG6cFuM4BIOSK5Ow8afE/4VaRf3HjCO5v7zU50t9Mt9QuldfNUMZpQVyRGFKAAdSQOOTXC+OfiX8Rdcks9c1HXHtYrCVbmC0skMURlU9GBJLdxyTjNfQzhmOYezlHl5aet1rdpf0jgvhMNKSnvM9i+BPhLUvhhaeIvG/j5otEtpYI4zbIwl8tFYkyN5eeSWGACcDNdt8U9B0X4n+FdJs7XxClk8syXthP5PmK/BHzRnaSCCepGDiuj1PUbfUtF023uNLt9Rt9VhDTQTgGPYQC24EEE89D6GuJ1zxVZ6RrF9Y2trELsPFa2cWABFwAuOOAOTjpxXy7nicZinidqnl06HZVq08PTVO+lzn/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4T97C61SzWN7QM8UfmH92zoVbn+LjPGBXIfFzxv418KanaXUF7b/2SVMMlsbZSqsFPDZ5IIHqMYq94b8Q/ZrddtxHyOxOPwrz39oDxBA3gy88yZWmlZUhUdS2f8Aa3y3K742MJQvDazW3/BPOnjo1qShGXvHL/FjWLfWdK0W7sdL/ALI8OfvFubezBWEXw2gliPlJ2Bdv/A6+h/2U211vhPbnXPtHk/aZf7P+0g+Z9mz8vXnbnO32xXnv7G+upFpepeGtRhiHLXhkftgKpVs8YAAP419CaJr2l6qzR2Fz5oUcMEYK49UJADD3Brj4mqug55fGnpCV1Lq0epllPmXtXK72sbQ6ClFIv3R9KWvjj2AoooPSmAlc58StWu9A8E6rrWn/AGIXdrbl4zeMVhB9XIwce2Rn1FdC/wB2vEvjt8UNR8K+LNN8MxeHbTUrDUYA1yl1uP2lWk8sxRjoWHUg9dy104KjKvWUYq/czqyUYlT4B/EjxV4r8V6jp2t295c2k4kmjka1WFbPaQuzjkq+SVJYn5SOa0fi/wDDr4f/ABBnudOttT0rT/Fiq214JkEpPpLGDll9T1HavRdC8M+H9EuL290fS7XTbrUFTz2RdpOFwgx2A6ADAFfBPxQ8Ia14V8X3kOo+fHqCXDzxXWSrS/MWEqsOcnJ57V9RllCnmePlPCS9i0lZd2efiJqlFKoua5337OX23wV8a7v4d+LrNRFqLASQSjcn2mA+bBIp7gheCOvH0rjtXubvxF8UNUiscy3Oo6zLHCo7kylR+GAD9BXa+A9Uv/ijP4a1Zx9o8aeENRtTcy5CvqGnGQZdvVoyTu9mPrWT+zQtjB4y1rx9rRzp+hRyTqSOXuJWIRRn+LGelfRwrypVcRiZx/eKKi1/eu1deuhzYqnGpTjrpe57L4sPxO8D+IvCvhfwPY3UujQWsCHybJZIrmYyfvvOkIzGMYPVfvE5PSvoeAkpz1zzXhfww+Lus+JvHkekalY2kFlfB/swiyZImVSwDE9eFPNe6xHK+2ePpXwGbU61KpGFaCUrXb73O3Lq1KtTcqTuh1NbHNOrH8VW+qXmgaja6HqC6fqUsLLbXTRhxFJj5WKngjNeWkm0mzvbsjhvjD4l8B32naj8Pdc8T2Gn6jqNv5apK5HlM3KFm6LyMgEgntXgmjfCPxvqPiix0rVNNfSIrOaKd9SVkkjmSJt2YyGyXb/9eK5nxX4P8V2L6haeJPDus3Goyu7z3jp5iTcHMhl+5tzzuyMd6+gfC3ijwhrHgbTJPDupWGreKND094NNt5btgWuRD90Zx5memQCDX23JLKcMlhZ86mtetn3X/BPDvHE1OaorOOxga3J8LfiZMvie/wBfvPDl7NdLYW4vmiUs0ZzujV9wViH2lh0zg84rkfGnxP8AHek+LZ9B0C8sdMsdDvXtbWxso0cTxghFR+pZuCSEAxnOKz/EK3Gv6bb6h8T5tX07U4vMW0tYNLWKa+tshpV2thYiHwFc4ByRgnmvc9H8E/DLx3o1v4ktNHjeSaaO5mYTFJTPGoXZMFOCwx8ynvknmrp1qGA5ZYiLqQV0r6xT8nonp9xtJTqqSpuxzvw4t/GHiCazOoNrc+mX9tImsW2to3kjcBujRSQQ+en8ODRB4F+KHgN5LH4ea1p+s6AHIh0zVnJNsDyEUjGQOn3h9O9OuPGGvaLpmrafr/iG30m7e5e6s7qcrIvkBlV0xuyCNxbGc8cDBFdT8Lr+zPia+hVNSlutRiF9cyuxa2RyTmOLjqMjdyeTj2Hi1qlWDnUjFcr6Wuv69AowXLFXbv5mx8M7HxdCk114v07wvp0smPLg0iNyfcySNjJ9gPxNdxXyH+0L4h8R3HjrU9Dm1S91PTDqEUaWlhI0I08BQVZioyX+YtycYAr3r4Ba14h1vwGk/iKzaCWCd7a2mO4m7t0CiOclvvFuee+M1nmGU1aWFhi5yVp9Ox20a0HJwitj0IdfWmtzinjrS14W51dT55+PHgf7J4+t/iVda15NlBJbf6OkTNc+bEcrHCw4XdjknGBu61x0XxWu/Dr6ldeHfDGk2qapcveXInkkmaSRs85yABz0Ax+dfUHinRdK8Qaa+laxapd2suC0TZ6g5ByMEfXNfKXirRdFX4ynwHDo+pRWquIg6Xf798x7xKu5Suz+HJ9+a+wyXEYXFU/ZYiPM4LvZWR4GZUsVGopUWrdTntc8U/DXx9M0Pi3wqvhrUJOBrOkLlAcjmaLHzLyOeT9OtQfFrwX9r+IvgCxGrxavpuq6da2n9pxf6uWOFmEjdTgiP3PStOX4W+H9Q0iK6t/Gmm6LrDs6tpOq3EO5MMQP3kbcZwCPl71S8EQeLfh/d6r4V8VaGs1le6dfS6NdFBPDb3XkP+8glXpuXIOOa95VMPCSqYSb92/uy89Lxv2N6Dk4e9ZnOeK/Fc/izxtdX8KuYnlEGnwKOY4V+SJFHrjHHqxNeyeEfFMvwm8XaZ4Pl0GK8vtTNs2o3BmKy/vjhEhXHzrHn5vU56da8h/Z10zRWuda8V+KlY6LoVlgIDgzXM2VjQf7WNxB7ELXp3wt8Ra1rfjPw5pWixQW1hYOFhgaFJ2t7UcvmVxvyR3B6kVrm1Pmpyw0F+7px97or2utf08zy3Gnhq8akvjlse/2Nr4s0jwZrBvtYXV9Z3TzWk0dmAUUjKJs43EfrmuW/Z91Tx9qR1j/AITOOYRxXC+UbmMpIkh5ZFBCjYBt4AOGJGeKs+M9U1r4baRrHiCJtS8UHUdRV4bWZ8LZoV5VMZ+T8v6nrNA8X6PqWpQaR5622rvapcyWMh/eRqwzj0zz09Oa+BTksNO0E1Lr2sfSOSU43lb9TqqKimljhjMkkiRoOrMcAUsTK6qysCp6EdDXlN2VzoJKKKKYBRRQehoAKKxPFHiLRPDOmtqOvanb6faqf9ZM+Nx9h1P4Vw+mfHf4Z6hqEVlFrzRNK22OWeBo42P+8a3pYTEVYucKbaXVLQzlWpx0kz1PI9aRq5rxF4m07S7eWKOZZr4W5nht4yCzqTjcB3APJx2o8E+Il1qzKyNE9zEFEjxn93KdoJePnJTJxn1BqHRqKDnbQPax5uW5L4+8NW3izwveaDezzwW90oDvE2DwQQPce3evl280S4+H/is6JF4stfEPh2C7jlv7KCX/AEnSpFcNHcCIk7QGIDbSRgnOOK+v3YEDv9K+Z/2lvB/hPS/FGn+IdI1WPRvGl5I9xawSA+VfsgG9CeilgQOeDnBr18kxFqjoTlZPyvr+aOfEUldTSNL9k+90+00q/n1C+ggvdY1OeKziZuZVhJ3Fc9eSxrqfGGk+IP8AhW+saJqUJ8YeILZDdW082n7IyHchVTGNzqAeAc8ivJvgJolzr/xGP2J1h0/RbYz7lTiKaYMwjx2IZ2P/AAGvYPhRp/iLwfpV7ZeJtan8TNLPNKZ7ZjKtqI0ywYnkM5HC9jxXbmsFRxjrKSctHb9Dlw0L05UpR0uz56Hw7/t2ytLObULfRdbe1eWZL25QQGQSEJEVzvjYrhsHIGax/CFn4itrjVfgn4suJdItNYPnWkk3zxW80Z3+YhB5RlVs7eMgV6X4q+Fml694Wh8TeHtXXS7bUHPk2etRmJw5Y/JuPIPBxkVwWjS+IPDnimLwF8RNIkIljmTQrm5OTaXTxsqGKUfejYnBXkAkV9FHGLE0Xyz5ra2as4tbuPexx4SEqMnCUUvQ5GG8u/F3idrfSLeUadp1u0VpGqEizsoc5cgd8Zdu7M1fRnwfkvPC/wAR4PCul+Hvtml3dmk8+tMriSQFA4fP3VQE7dvXPXNeIaHqWo/DrSF8I6bHLaeJ9T2trMyjM8W7/VWakdDghmxzlsduPevgfbx+FL2yl8RavMdU8RM1vaWiu0qIyfM3mMMgP9enSs88rp4Pl+x9mP8AN/e/yFThFYxcqu+578OlOpvHrS1+brTQ+jFopKWqAD0qEnzG2g/KOp9aXd5hwv3O5qRRtGAMAdKABRgYxjFLRRQAGo0fJ2uMGpKa6hhyPx9KAHCiotxQ4c8dj61JkY60Acz8Q/GGjeB/Dd1r2t3Bjt4uEReXlcjhFHdj6V8n+K/2gfiF4gv5E0i6g8NWJBEQjQSyD03uw6HvgcetSftS+M5PEPxWk0NGR9N0P/R1ibO1pyMyP9Rwo+h9a5a00zT0057iWxRbhcBYhKSFP+1/hX6Tw/w/h6eGjiMVHmlLZPoj5fNs4lQnyRZ3nwU+MHxFtPG1jpXi+8bVNDvJRFJdSxKDbk9JBIgwVz1z+dfVWpaxbWek3OpeXNLDbwPO3loWLKqljj14Ffnx4saU6VHCz7Umd5GRPlTA+VflHvmvoT9lj4h/YPg5rlz4qv3fT9AuhFFLMd7sjICIhnqc8Aehrm4lyCNNLE0Y6XSaXnt9515ZmMq8PeZR0zwJ4d+Omqan41tNR1Tw9uuFjvLWSJZFLCNTuR92BkYyOxzWT4m8UeBvhXOPDPwp0tdf8Z3Di2OpzETGKRuNqnpuJOMKAOeSa5L4o/GjU9ctp9L0KOHQNEYk/ZbMCNpMnq5XrnuBWn4C8MXPwy8ExfE7XLONfEGo3MVl4es7hP8Aj3MrAGZx/e27sen41tPC1sPQj9cm+X7FO/5vqu5VCcKlRuC17kH7Q1hqHhDwN4e8H6hqEl/rmsTPrGv3bvlppVARF/3FJwB0+XI616p4L0fRNW/ZC07SdS1K00yOS2+W5uZAiJOshZck/wC0APxrhf2vrOa4+K2nSMu5TpCBPTIlkyP1Bqt4b8Ka749+GGn6JofkXF34b1KWU2VxIESaKZQQ2TxlSrD8TUyoqpleHquXL792/v1/QzqYpOvKhu7bbG98NvAL+G2uPEvjoWNv4bgtnV5lmWVLoSDaAm3JI+b65r2P4MeBfAOg2jeI/BfnXUWoxAJdzzmUiLOdi5HyjPbrxzVD4afDm1s/hHH4A8XTW97K7vPNbwzf8e+5tyqhBzhexr0Twjoem+GtCttE0iDyLG1TbEu4sevJJPUmvms2zSpipz5pt627RcVs7HbgcFCglyrz8zVTpS96WkNfP7HpCVwviq91G+8Qf2bZ3MtvFBjeYm2szEAjn8a7Q3VqZTF58XmDqu4ZFeb6zqS6V42v0fA3Msin22ivRy6k51HprY83MatoLWyub2oeIpdF0J/t2Zb0ERW46GVj7e3f6V5J8QvCuoeL/D95cJa2t/rePMtWuBwjcZCH+E46Z4rY8Saz/bnjmxtM7lis2kH+88mz+QrutAt1KJwPmcj8q9egvqCVVK02efKX1qSjf3UeCabH4k8D6PbQa5pMqm4ViiKPM2leP4f4vanQ/DjxTrHjex1DWtEtZNGZRNObls5UrkKEzu3g9QeK+nbeFPJHy/wluRTL23jKvx3X9a3fElV35YpSe7X9aGdLIYU5c97nk1xpeiG3h8K+KLNbjw7cXKmEKxjNlcZO0qVwVRicexPoTjrb+zvILKCHSJZbCwtEWO1iiYqFRRgZHf8AGs34h6bHcaNfWzfxJJGc9iVLA1S8NeNP7S8CaVNM2ZJrKJ39SxUZ/rXN7KVXlqQV79OnqbTq+yg4ydux6X4Tv31LR4LmbAlIKyY6ZBxWu4+WuW+HMiL4ZF1I6pHLK7gscDGcD+VdJHcQzLuhkSTPTa2RXz+KpKFWaW1z2MNU5qUTzr46eAdR8c6LZR6HqlvpuqWVx50ck8XmRyIQQyPjnbzn8K4PS/B4+D3iGHxJqGrTXlhJE1tb6fp9sIU3MA0jyZOGxtO0dTn2r6FjXacnlu5qtqoszatJfRwtDF+8JlQMEK8hsHuK7qGa16dFYa94Pp1fzsOph4yfMtzw/WPg/wCBdP8AFVrrmteIGg066uhJb6fOAgaQncE35yVB7EVyP7dMsFxF4W0mFQHi+0TEDjapCoMfXDflXqdj4u+GvxP1HTdPMlw96DJPaRTRvCzqpG76gjBx3r5++Od83iTx9ql4T+4tX+y2654SOM4/U7j+dfT5FTxOJzKm8Q3eCvr+B4uOq0cDRbhazZteFdB8QeKvgHofi/wne3Ft4v8ACMk9rbyQ/fuLZDu8kj+L5SMA8HGKm8HeKfhf8YFjsfiDpUOgeKjhGv7V/IW4bpw3QNn+FwanV9S8BfsknWbaaW01CXV4722KsVJBkXaPcEIRjuDWV8c/hiNU0m2+KXga3DxajaR32p6bFguodQfORRzgnOR65PrVwdKeInCcuROclGS3T7Py10Ov3p0YytfTY9f0bQfB/wAD7Nrywh1XUZtVkEbyMysdiDPHAHfOOSe1exRyoyKQeqhgD1xXw98HfjhfeHbq007XnOqaB5i7op/3j23P30J5wvpX0Pd+FfFd78VoPElnd79LkuIbiK6F222O3EYDQ+V0O75ucfxZ7V4+a5RWo1v9qnq02pP7Vv1NMNXvF8sbLt2PXxSUq/dFLXzR6Q09Ca82+PdnJH4XsvEVu0kc2g6hFd+ZH95Ij+7lI9wj5/CvS6pa7p9tq2i3ul3i7ra7geCUeqspB/nWtCfs6kZdiZRUkfPnxb+EOv6z8O9E03R/ETa/rWk3Mt0rXsux5oZz0GSfu4XGTzgjuK8w0L4e+NPE3iQeFm0vUNOtYJwNSup4SiRrxv2ueHJGQPXOa9L8bal4h8MeBNC8eWBaTWfBl22ka5ATxdWwYId3r/yzdfQOTXS/EbxRp/xH+HdtpPgzxJb2mp6lHDewwTXJt3uIQxDxB+zBuCAeo96+qwOZYvDYdUo25JNrmt8L+R5mJwVKtNVJLWJ1ficXZSXTLLyLZtOija1JJHmDZjHoAeR+FfM/jzxZc23jSy1q5hZbizuEa4hbjeqnn6/KTzXs2k6frfh3wp4Q8IeJdO1PVdTv5poXv7SXzP7PTdlVdz98BW6n+6fa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K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9UzggelfYcP8SU8FReHrptX0seLmWXOvUjWvseY+NLq90v4J+DbK48y4muLQA6myEMLeRiUhD9Q2MH6Cue8K+Hdf0HVNAstP1WWWa5leHfDK2fJD71bI6cdjxzX0Frr2WsXmneHbtre4shZZeNV2qwOFxtHTAwOK6Xw14W8PaLbltM023tmkjSMlF5IUcDP49uuaqOaww+HcZU9ZN/icf1WrXrJwlohP8AhKjNb+dp7RgWgH2yKcYlH4enU5qh8ZvBejfETwTNp9x5f9oRQtc6dMpHmwyBcqV7kZA9q83+Oeqf2D4m0pLGXy7m/hlhkVT1QEbSR6Alq7nwtrtje3VnNFIqNY2+2e4IJx8u0A/j+lea8BUoUoYqjpu0zqjj0sQ6MzyH4Mz39v4zIuNQj0mwtr0S6tNny0nvZI9og56kDAI6Dk9619aLfAu/XT9E1ea/fVLj7ZdfaxkrChwFGP4juOWPXArE+OKWuh6v4a+HPh9/td/PK97cSZy81zcScO+PbJ9gfauT8b+IYviD8bbyWO82+HtFRVub8nKRWsBzJKT0O9tyj1yMV71GgsVJVqqtTcW2u9tvO7ZlWjVvOFPe+56B+1d4qjk1fRdHUgrFZG7ePPR5OEH1ABx/vVf+Ktnew2PhGW68PX3iT+1I7ETK5kZbSWLYQ0W0fJI2Tkng4wa8n8PNafEL4qSeOfG2oWmgeFTch4hfTiJriJMCOCNSQWGFG5wMfeHU19MaLdi88Sax4x8J+LE8UW8tlHFBocF2ixxuD94E52cZPIrkxso4KlQpRjdwTv6vpddjehh5e1lUk9ZaHj/gXwN4ig8Q+PvibPohvtet9Rul0WwuBjdIJDvnwfvbc4Xtwcdq96+Fl1fah4QsbrXtKstP1ld0k9vHGqtGzMcOUH3C45I6815L8crG58GfEa3+Jt74kijjCx/Y9M3N58kix7TAgB2+WTlmJHQn2rkfCfxKuPB/gzWfFuqXDS634jYR6XC7EtJjO64I7ICcL2OBisa2ErZlQVWMk27JLW/ay8lu2aOu6VXl5e59NWXjHw/eeLp/C1veebqVvGXkQL8oI6jPTcM8jtWdL8Q9Dj+IEHg1TLLeSEqZEAMaPgtsJ9cA18t+AfGX/CGaXeeO9TkMmoXkT2+jQucvcyOf3lw3/TNeBu6EkgdK6b9mazutW8R3HxB1668jSdO8yRr25fas075BbJ4wAWyffFKtw/SoU6lVy92Ksv70uyOeOPxFXkila718kfWa465HNMJMpwpwo6n1rhPAfxF0rxp4lv8ATNGtp2s7OFZDeNwrktgAL274J64rvxgcCvl61CdCXJNWf+Z7VKrGquaIq4HA6UtNXHFOrM0CiiigAooooARhnqM1Ccxtj7y/qKnpjZ3fQelAH5ua3rrx+MNfubiK3a8l1C4PmyLluZD61ettYVdI2q+T5xLHPX5a+3z8J/h3/aF3qLeDdIlu7uVpp5JbcOXZjknmsbxD8DfhjriYfw1BYyf37JjAwP8AwGv0bC8Z4anCEJU3okfPYzJPbycj4j128a7itIYVaWUqY0RBlmJc4AHqa9z8R/Cu/wBF/Z30Tw6dW03Tdf1HU1vpra8uRCJnZSBEGPdQR7Z4z0rO+Jmh6J8I/HNhpvgewSTWWt/tZ1LVP9JNuCzKqxq3yg/KxLYzjGDXSQ+JfDXxG+Gkvin4nPLaXPhW78l5LFtgvd4DKir6tgDH48Ct80zCviYUq9GLVK69W+mna4YOlSw96V/esZ3hX4O6L8KtDl+IPxWvLa+lsRvtNMiO6JpcfIpP/LR89BjArL/ae1jxFqPg34eT60PJvrgTam8KDAiyUMae+FwPrmq+iazrHx8+LdkNTj+z+FtGYXMtsHPlxRqQFTPRnkIC56kbsDArV+IU1z8Qvg9onjBmM82l6reWV0VAHlRmQiPI7AAKPxFckFVjmFKeNled/e7R5k7L/P5HVUqqnh5Spq1j074teFD8SfBOg+LvD4Se7ithKsWcGWJwCVz/AHgR+eRVD4G+E/F2gWPiTVptOksbiSx8mxglxullUOQcDtkge9cn8NtI1Tx38OtQ+HUOsNp7Wc0d5byFCyGIsd0TAEHGcEc96ufHvxJ448Bt4a8O6b4gv7Wxi01Q2opEC95cKdu1jj+6AQuec98VwzjiqbllcZprme/bdfecNOFCtKOPs72/E8R8L6xrf/CXabfWOpajJ4ok1CMSI0jmR3LjcrJ6dcjGBX6E2m8xDzFCvgbgBwDXG/DWxi1Dw1o/ibVtAsrPxDeWMcl3KLcJKHZec8ZBrtYl257V42eZlHG1YpU1HlVtD2cHh3Ri25XvqPqKflSO+KlpkmPzFeIdbV00eZ+HbOOTVbn7Y5E4nbexPIOa5v4121xCkWq2btM9smyVR1aMnr74P866zx3DHDevqGkXCTTgf6TbxnLHHcY7+1eYeIvFQmheNpCWwQVP8iK+wyqlKtVjWh06HyGaVY0aUqU9+5xfhTxTEnxC0q6upNsNyps2Yn7rFwyH6ZDD8RX0r4fcf6Kv/TWUflur4u8YW0Uk8k1mwi3MG29Bnrkehr1L4MfGyGNLTRPGDNHPbttivM5DjGPnHr7ivc4hympVjGrRj01MsjxMfZpNn01DL/oi/wDXqzfrS3sv7u49kh/U1z2m69pV3YLJa6hayJ9ldch8dSPWsXx18SPC3hyzuJb3UY5WxGEhiOS2O3PFfBwwVeVTkjB39D6p4qny7mb8cvEEPh/whq97uX7Q0gt7VO7zumAPwzz6V4x4Nury8Ww8PWHPlRRwls4CKqgEn9cVx/j/AMcar8Q/E6387C1sIGY2kBOdmeCxHdiO9dd8P9QtdIULAP3jfeYnLGv0bL8qqYTBPnXvP8D4nOMXGVaMW9D6TjtbVNAhgMhdYYwiR9AB24/On/DGF4ZNR2sTDvXAzxuxziuA0HWbnVn+y2zEjgyTEnbEO5JH8q9g8Kw2MGlxw2Nwk6J991bJZj1J9K+FzCn9XhKD1bPpMBU9vKMlokjWHrWH478Ow+KvCt/oFxc3FtFewmJpYGw65xyDW6OtBrxKcnCSnHdHuNXVjwP4P/CPxH4a8Xt4i1S+htf9Il8y2jlM/npt2oysQPLBzkr24qSLw/8AC7xL8TLqERak11JNIzpytpcSpzIF9Twcjpwa9J8Z+Ida0jxDo9hp2hPf2165WeVQx2AEDgjhTgk5bA4x1rhvEl98N/hz8SLFr1dUbWNR3SwRW6PLBa+a2xpducJkkg4ycZr6KOOxmMqyqSbc5RsuXy72POrYWnJKKirJ9Tzb9sLxLb6ibPwRpewWmmkTXfl/dD4wkeP9kc1b1rUtS8B/D34feKtJk83VdA0i2XW7Bif3+n3B2jcPRZE4P8OSavQ/B661bxLeatrms6ZNoAupbie6in3tKm8sQ38K+h5rGsfFEPib4gfEnxG2lG/8M2HhwWMdqcjzLdZBnHoSqyuPSvWqLD/V6VKiuZU9ZPvzWVvXVnHhK1Wc5OqrX+E6HV/hX8I/iZ4fn+IGhx3UGYXnuLbT5AnmOqlmidP4WOMcdc5Fd98F/HNz4mFzp09lZQR2VrDJC1m7PGqNkCNif4gAK+W9Ov8AxT8EPiJZ3Wlzz6h4b1J43tZBzFqNo7DaMjjzQGxjqCO+a+zddSax8O3w8L2NouqGHzooFVVJY8biOMnr14J4rzc2p+zjGk5e0jL4G38K6pnoUk7qW1vxOpBGByOlLXP+Dptak8OWb+I7dYdQZT5u0DjnjIHAOPTit8dBXzMlyux2p3FpJOUNLQelIZ554x0G3l1PUbS5hD6T4nszZXgIOI7gIVjc/wC8vyZ9UT1r5F8H2sa2GsfD7X9NOpNHLJJpoWQxTW95HkOIn7M6g8dCQB3r7z1Kzhv7KW1uFLRyjBGcEehHuDz+FfJHxs8MXnhz4kz6iW2LeOt5a3KjbmUEbvocjOPevruGa0ajnhpvdK3+JbHj5tVlhoxqx26nC6fa/Fg6AdS8C+Kta8Q6Ju8t1troi5t2x/q5YSdysOehIPas3wfpvxo1TxjYnTIfFcWoLOrLPciaOOPB5Zy/BUc5Heup+NehXnhPVdO8daNC40DxZAk15aI7RotwQHZMr93P31Ycht2KT7V8R10Sy1TwF8UdQv8ATbxjFDp13qIhvYZQMtEd/wAjMB0IK7h0FfR067lQ92MLSuruOz6ptdV8gj7OVpO99z6S8dQ3up65PpPjPT9Kj8EiyWU38s/lyrcg/wAPoRzXKeEpPgpq+oWnhfStQMuoxlha3L7keY5J2q+Oe/Br5g8SW/xWv74/8JHpPi3ULgHANzaTS89sYUj8q9E/Z/8AhN40vPGen+KfEljcaBoulzC6Z70+XJMyjhQp5Uc8scccYNedUyejg8I5VMTZ20UXpf08yZwdataUE157n1b4W0zw7NAt9pd8mpxwuUSQTiRUYdRxxkV1KMMdq+aPF3xP8F/D3SZ/CXwvS3eaSdpJ7iJ98UDtgHaScM2ABxwMVzXwM8ZeJNQ+LFhZpqd5dx33mLeJJIXXYEZtxz0IIGCPXFeGuH8XWw88ZUfLFaq+7G8wpUK0aEY7n16skbFgsikqcMAeh9DUK3tm101qt1A1wo3NEJBvA9SOtfMllpPiH4JSa94l1zXLS7l1GN7bT4I5Xd7uVnLCaQN02jrjNcR8PNWv7j4j6Nd21zPJqNxqEe6TecyBm+cH1BBJPoKrDcOPEUqlanUThFb99Lv7hYnOFQqRp8t2z7YLqBksAB6mhZI2UMrqykZBB4NeHftS+MP7I0ew8O2ty8VxqJMk+xtpWFeOSOcEn9K5rwf4svPDv7Oet6tLdOiNdPa6YzOd2W2oQpPJAbcfwNcdHJa1XCwxCfxy5Uu5tUzOMMQ6PK3ZX/4B9JSXFuts8zzRiFVJZy4CgDqSegxXA/FPQYviN4Cn03w7rdibiO4jmguEkEsQkRt21tprw6DR/Fur/szXsukwX1xHc6olwbeIFpZ7VeH2jOSCwDYHXB9as/spaX4h0nWvEGtR6VqFjosemENFcxvGJ7hSGXYrAE4AYFvfFdSypYanUrwrLmpysl3HHFyrcsHB2ktTxjxza+LJvG9/ouv3EkEmmyGIxiRkjwP4xnqD1zWTqelWmsInlagl5NbxbSSfmIHcA/h09K6HxD448Q/EKHUrvVp/NuWfMUCKFEcatkoO/QeuetLqN/pGry6NHo2kvZPZgfapTHtGAMEe9fsWGnWp0aftIJStrbbbc+cq6Tqeznbl0XmfRX7GeqancfD2bSNc1aCeW2u3+xQPcq84twAOVzuC7t2M9sV74MD0Ar4F/Z7Goy/tGaKNK81WjkkN2EyAsAVg28enI699tfeTruXb74GfWvyPjLARweZScWmprm06XPqsvqyq0IyktTD+InhfQvFmhGx17TTfwxHzo0VirhwONpHQ9vxrwf4k/FXVfBfwn8L3Wh+BotDmlupbWCDUYd32QRjgqD/E2Tz35r1bxtql5rWj63bad4ot/CdhaubR9ZlKqxmGN2xmIVQpO3PUnODxXK6v4B8a61ozy2fxEsPFNnLYxx29tqtjDPbSyL1csuRz/ewT6k15uAnTpuH1h3influ/+G1Lq9eXc8m0z42Q+MBYaf8AFHwzDf2lrdLdQXWnsY3jkXuU6MME9MV6e+h+E/HOu3fh+W+aXRdWP9v6NPbyYHm8JcoPQhirFT031h6t8PtFtdOWDxZ4K/sF9gU614f3T2ef70sONyLn/ZYe4rzbztb+GPjXTYFnS/shcDUtJubaQPDdBQRIEI4HmR7kK5PzCM17lWlhMY3PL24SjdqPT5Hn054iFTlqrRne+OfGniDT9ctdb0vULuO1s7qax0DQLbO27EB8p5p+pKblIUDk4x616F8IPEfji08LanrXxju9N0qBpw1kZtkJEe3kEA+vQda5jxDf6J4U8Saz8Tb21SfT4rG0tPC8I4W4eVGmd1z7vkn3bvXmD+HvHnxWL+JtYuo1sixZbq+m8m0iX0TOOB6gH61FHBUcZRtO0IreT39F+vmTUxM8NUsk23sj6R8O/GD4da7r6aDpPiq0uL2Q7YYiGTefRSwwa9EyPUfnXw14Y8CeGfCviyz8S6p4wh1e20iZbhrbQbKa5Z3U8L5oHlhc9Tn+dfR118cPBti16dQtfEWnQWNslzLLc6RMibW6AHHBP+1ge9eTmWWUaU19TbnG2rselh67nG8lZnrNFZ+jalZavplrqen3Ec9pdRrLDIh4dWGR+NaFeI00dIU2XOzinU2T7hx1pO/QDwv4s/Gu78LeNotB0mzguEhYw3C3KMjSzFNyqjdAMEEnFdz4i0PT/if8Lo7TU7XyF1SyjuI1JDNbSMgKkEcHB7jqM1Z8X/Dzw54q1iDUtat55HigeAxLKVjkV8j5lHUjJwevPtSan4j0rwjrHhrwjDpV4E1D/R7T7NFmK3VFAAY9uMfgDXrTxGHlTpfVY2qR1b8znSnqpvQ+K/h9dXHg60+JmlX8Cme10rysMudl0lwIo3A9QZMivRfhrqifCHwcNK0+3gfxbqKLPqU0o3CxUjMcPuwB3Eep5qf4o2Wl+EviJ8SvEmp2KTi5msI9JgkXCXF4VWckjuqFVdh0P3f4hWB8GfA/iD4jarLfTyzxaY0rSXuoy9ZGJywTPVzzz0H6V9y6lDE0Z4jEO1N8rf8AefKtF6fmeLj3Xjalh/i79j2K58WW3/Ch77xdf6fY2mtX9vNpyywRCMzEuygj2Jy2PatD4d/DLwvqHwt8FW3i7TYbi+srYfZhI5VsMxkEf+0MYO0+9VPEPgGzTXLTWfHOsWWn+EdDXy9H0dXwrYx+8mY8u7Y+6v05p/gLXdU+JXxaTxBbRSW3hPw7DJDaAggXFy+FL46cKDxzgH1r5OrK9Fzw+iu5X7dFFM7KClCShVd3bb9T22CNY4ljVQqqNoAGAAKkqlpmp6dqUUkmn6haXiRStDK0EyyBJB1QkE4Yeh5FXe1fOtNOz3PV6aFPVEkk0+5SIkO0bBcdc4NcFohsYdBl/e7JSjK4zw+Rgg11njDU7nS9NWe1RWd5VjJbooJ615h8QNN1e1tDremlZll+aaCM4YH1Ud/pXsZZRVRpSdk2eNmlfkeiu0jy2/8AEU8OqW2g3spVYtRhjkz3Xfx+GSK+h/D0axxbsDhWb8jtH618dePdRGoTtKzNDdLwD0YY6Z9691+A/wAVtN8Radb6Xq91FbazAqRyq5wJwr53g+pAwRX1uf5bUWHjVpK/ex42R17/AB73PdMJ5ZUehB/A4rnPFcUf2WXcAMh+vsQK0Uvo1hV2lQJhWJ3DHUuf1rxL43fFXTbOxl8P6DfRXWrXEYheWFgyWwLZdiejN2AHevksuwtavXUYxZ7+MrUlTcr6nTeD/ElpJ8P7aOU73UOiljyVWRlUfkBXrHh5GtdDsYHz5iwIMH6f/Wr5s+DVjcXVxYy3rGCxtQvkQk/M+Omfb6969s+0Xf8Awk1lHZ300xeQeau7Kle/HYV25xgvZT9nHpqzz8rxznepJeR3MYC5JILHqafkYzniuV8R+NfD3h7X9M0PVbz7Pfam4W1UoSDkkAlunXj8RXQTSxQQSTyyxxxoC7OzYVQBySewFfOOnUik+XfbzPo+ZFncvqKNw9RXzP47/agt9N8aQ6L4V0SHWbJZ1hnuXkYNMdwBEIH6Z61337QnxNh8B+FGt7W5jXXb9StrHkbol7yEe2cD3r0f7HxntKdNw1nsZSxEFFyudL8WtfvNB8JXeoaTo8euXMciL9l2+Zg+pUZPFeX/ABb8dLocGia9Z6Ra6b4uvdOHmzyxiSS2hPJj/E9PSvNf2UNa1RviDr3ibUNTmi0Gy06R9TuZ5mMZcsCgO7+Lhjx2wO9cZ408Uax8WPipMdBtJbia+mWGwgBPyQLwC390YyxJ9cV9PgMjhSxbpV7OFNXk/VfCeXi61WpSXs9Gz6m8F/EY6h8Cr3xjrQhhls4Z45ig2o7pkAqPfjj1r50/Zq0G+8a/E6zvGUmw0lhfXch+6X6xr9S3P0Fdv4y8G+JtV8N6b8JtCU6P4Z0cq+u6/qA8iG4uM73CBsF1DEnI4JAGeMmrr1n4N0HRh4K0f4saboPhxAPtR0qJrm+1KQj5mllT5QM8BRwB3qcLOlh6VWNC/NUfS75Y+duuuiKnQ5uR1fsomv8Axl4N8I+NfEvi/wAVSf8ACQeMdUL28Gm6dLvj061xsWNpvuhyoBYr6sPeuOH7QXjTTLeKx8I+HtB8PaXGf3dvFbGUnn+InksfXrXU+A/Cv7Nst/Dp7+INSvLqV9iNqDSQIz/UAL+JNe/aB8MfAnh6dbzT/DVktzEMxzSL5jD6M2cVNXE5dhFy16U5ytpzaLTbTsjRe2m/ckrG18ONS1fWPBGj6rr1gLDU7u0Sa5twMeW7Dpjt247ZrpBjivnHwd8cfEWp/Ei30zUNKQWcuyCa0soDKY3kY7JFmB+YAYDYGOpHSvotPvcenevl8xwNbB1bVY25tUl2Z30qinHQkooorhNQoPSmqwYZ/OnUANPQ4zXP+Krm7tTbyZIsDuW6ITcQDjH4dR+NdFVHXre6utKmgs5BHMwG1iOMZ5H4jI/GtKUlGab2Mq0eaDsfLPxL1C98N+JotY8P6lHPHA7FYZTwqt1QnuD+lWYf2mtNh08pc+G9S+2FSBHHKrI7ezdcc9PQV6D47+Hd9r+2O18NabbzN8rXLlSF9Twcn6Vx2h/s83yeOrWfUpoZdJtninknBAaZlw3lqn8I3Dqe1fdQxeU18MvrPxRX3ny2Fp4yjVlFLRnit54l8RfELxy2r30MxmlIhtre3jz5aZ4jXPQ8/XNe+WWrN8PfA0Vx4i8P6rYaQZf3n2eyNxIx7l8cIvuxHoK9Mm+FfgebxD/bv/CPwR3pkErGMsqM4OdxQcZzzXaNEGhaJkBQgqVIGMemK83MOI6GIpU6NGnaC3X+R6NHKJfWHWqPXofD8+pQ6pquteKvDaS+NdZ1GCX7XJ5j2dzp8J+Ui2txksAmF8xWcgE4AzWXoHiJtR01PD/gm8XwRLIBG9nMVlt9Rmz/AMtLh13qx6AONg9q9z+LHwVOn61H4v8Ah9Zy211HL50tpajlJByJIh256qPXIFT/ABX+DreINNtvFWl6XHa65LAjapZRjas7FQXIxxvBz/vfWvVw+ZYFqEW9JbN7xa/mW1uw6tSrFztH4fx9Dw7TfEVzH4mk074ueDbHW3jKw3MktoIL+CMAYKSR7dygYwO4xg4r3DRfgxp0E+n+Lfhh4gayhl2zQrMS6hCeQGUhj3GG3c1pN8M5vHHwr0ZtdtpLLxPZwlIZ7iP94UUnbHKO4Ix15B59Qex+B3hvW/C/g06ZrapHKLqR4o0k8wIhxjn65P4152YZrTdLnw75ZXalFfC13SFShUqzSqL3Wrp9jj/iz8HLbVrm98ZwWU3ijxDFtkg0/Vb6X7JtU5McaqQF6kqDlc9etfOcR0HV5brxIPDGoa3rmmu76vous3zfu4UOC0Plou9I+jIwygA4YZr777dK+dvih4EuNG+N+ieL9AsX2ahdxrceVGSvmZ2vuHQBkJ68ZFc2S5k9aVSVrJ21/D5nbjF7KKlFX1SPEEg8F63p8vjKLTdf8WXdn8+qaTqGorE1tAo2rJGIox5sSng4wF7pg5rsPhzoVv8AGh0sT8T7+1s9PUOPDy6dHbeUnQFFRvLcAcbguemeaPGvhGT4afGmO+0SIw6bNKLmFF4QwucTQHHJXllx6EVR+I/hG6+Fnxch1jw2XtbUsNQ0/aThUJ+eL3GSQQf4SK+ilbEqPsp+9KN4N20tvH/g7nA8ZGKlzrZ6/wCZ9B/CSPw3awHRfh1JbPY6ZfvBrb3KSee7gEAq3AY7hjJ4wOO1VvhL8Q/Ffij4ja/oOs+H0sbKx3mKRYZFaIq+1UdmJDlh82Vx09xXoXhU2FxpFvqljZRWw1KNLuRY0ALM6g5JHU+9a8aBXzt5Pfv9Sa+Dq4iLlU543b6vdM9enTXLFw0Q5ByPan0UVw6HQFFFFMAooooAKKKKAEqtdnyYJJtrsUUvhBlmwM4A7mrVIee3HfNCSA+XfFWveAfix4Y1HxX4rs9T8Mz+H5RbQ3VlKssk4lJ2xAFMM2R9wj5S3Xk0lv8ADfwp8Tfg9a6H8OdamsRZ6r52oNqcJaeSQryZQO+OVxxjivbfih4B0/xx4Rm0KaSSwZpluIriGNSySqchiP4vf1rz67+Hev8Aw6+C/iiz8H3d3rPibUgGNwkYjkPRP3a84KpkDBJ719Jh8wp+xjGlNxkpLlT1SXc4PZTjVcrLVbnK/CzRNEtPifpnw58Kz/a9O8PibU9d1BcZvLzb5SDI42oXwFHQg+lZ3wNuH8G+Otd+H2v2wl0fVL2SFopRlVlJO0/RwQPrivTf2XvhjdfD3wfPPrUYGu6s4lu1zvMMaj93GW7nBJb3bHQCu71TwN4c1LxPaeIrvTgdRtmDJKGI3MBwWA4OKurmdGNWtTl78WrX68y1v95nWw1acYcnR6ryPMPjZbRfCj4Y3t34FtTpVzqV3FBcXiEs8CMxBILE49B0AJ4rhP2avFniW8+JB8NX+r3mu6fdWUtw32yQzm2dCuJFL5YA5wV6EkV9R61pWn61ps+l6rYxXllOm2SGVAyMPcVjeBvAHhDwU07eGtBt7B58ebIpZ3YdhuYk49ulc2HzejHBVKVWnzVJfaZo8HKNWPI7RXQ574LeGPHXh19a/wCEz8Qf2stxcBrUCZpNo5y3zAbA2R8gyBivS1pRRXiVajqzc3udsIKCsFR3Cl43QZGVxmpKDUDaurHmGiD+x9TmtL9SJUctlurjPXJ61zXxO0jw3rJe5NssU5yfMhbYSffHBr2HW9GsdWi8u8gyR9114Zfoa4PXvhfcXYYWevPGD0EsAfA+uRX0OAzCiqsak5OLR89j8BWdNwgro+WfFehxW8jrDeyMOfvIM15zrNmqv/rHlYfd7V9cax8DFgsbvU9U166uxbQvN9ntLYI8mxc7QSSecYwB3r55n0qKZwljbyTTSt+7iXMj5PYYGSfwr9KyzO8JiouMZ7b3PmqdDE4Fr2kdzhrC/wDEVqHTT9Q1FAkTSOtvM42ov3mODwB3Paq7/a7ybzb6aabJ++7kkf0r7D/Z/wDguuk6bqGreLrFXvdXtXtfsrjJitmHzBj2Z+M/QehryL4k/C7UPA/iCZV0+d9Cbm3vCNyMMnhz1Ujvn73WufB8QYOvjJYdWutn0Z9BiKdSnh1W5TgtA04NtVbggnjGK9d8BeFtJmdJNQuJ7gcZTdtWq3we8B6b4u1q70lpry0lWDz47mA7o1IONrqe53ZGD2r2DSvgnf6fN+78To8X+1Z/N/6HXPm+fYWDlRlOz8jwIYDE4mSrQheLOn0ufR9P0BbOztobeMDgR4x9eeTWj8ObWYXF9qBUrBcECP8A2sdWApdD8CWVlsa8u5b91OcOAqf98j/GuvhQRqFVdqgYAxxX5ti8TTalGnrfufYYTCTTjKatYkHrS0CivNPWIbkMV+VipwQCOxr4L8Z6fr2k+INR0GDxRCNW0/UpZb24lleMyo2HU/N1VQTkDivviQZx1rEvfC3h681R9Tu9C064vZIDbyXEtqju8Z6oSRyvsa9zIs5WV1ZTlDmTRzYnDqtFd07nhXwr8HHxP8FtaXwzrE0a6xqfmMs8OyEeWAHVQpOVY8lu/wCFdPoejeHPhbocXhrVIJ7688SM6XUsMa7QOECgMQWUeYMKMnknGK9h02zt7GyjtLS3itoIxiOKJAioPQAcCku7O3uZo5J7eKVojujZ0BKH1H6flWVfN6laU1tCUua3/BMo4NKSqfaSsfL/AMBfEmpeDfiTL8FfF0AuraG4f+xp5RvKYyy4yPuMgyCOhBrA8UaP44m+LmpR3Fi11qkkn2y7h09pI5ZY1ZRbmJ8bQoUJ9Dv3V9YXPh/SLrXLfXLrSbOXU7VWWC7aEGWMEYIVuozzxWmsfPKj645xW8M8jSrOrGmm5KzXn3NJYduKinsLbbmto/NQq5QblJzg45Ge9L80Z4yyd/UVKOlFeDudKQgIYZBBpT0qMqVO5endacjBvr6UDBqyPEnh7SPEFiLPWNOgvYNwYLKoO0+o9K2aRxkfjTjJw1TJlCM1yyWh8wxz+L/iJrniL4ba1oMdnokMEy2iJYtENOaJv3BDkYfdwMDsc8CvENGt20m7u9K1yxefT7hvJ1KzU7WypxvjJ+7Ih5VvbB4Jr9B2XA4BHr/nvXz/APHz4YXjatL4o0Gxe4S45vYIUJYNjHmBRyc98dMZr7TIs5oyqyw1VKMJW9L9zwM0oV6VNVqWrX5Hi+r+LPHHgNbXwxq/iTXL/wAM3KC40nVNNvXguDCeAY3J5x0aCTKg9COGq8/wy8Y/ELRn1zw/8VbfxLpkY3Srq15NBNBxysqNvCkDuTg9RxXong7wxpXib4LajonjSVNGtYr/ABo99eYiMErDgIXxkbuMd8kV4tYQeKPhr4yuI7WZ7HU7JjHMqjdFMnZWU8OjA+/Xt1r2cLy15Tp4VpVYt9FaS7+T72E8Zy0YVaq0l96Ok8Jfs5eNtYVJR4k8Miy7zW1211geyqAp/MV0uk+O/hX8D4b210FNQ8U+KsGGe6mh+zopB5QMwG1c8/KGz6mqtj4H0v4iW03iP4Y3j+DPGdsPMvNLtpzDBKf78TKfkBPp8vqO5w9K+MXxS8E62+keNNNttYmtDtkh1S3C3Cj1WVV+bjuQQfWuep9czCTpVZc3LvD4X8+6OqEsPFc8Vv1OX1HVviR8YfFx1AaRf6rOx8uCO2tytvbp2UM3yqPVic17T4R0HRfgbpcXijxxcLqPim6jZNO0uxBlZeOQgxy2eC54A4HvBL8RIfiJNGPDPxH1X4fau6hE029hhNnI3okgXqfds89KwfFurftKeBC1xqmqtf2C9LyK1huYCuf4mCB0BP8AexSxFbE4iKwaUaS/kejfzt+Qezo87rPV9+xQtvCHjj4l+Lp/G/xGni8H6DK4zLfuICsQ+7FErkEcZ+c+pI5rofHF/wDCzWNW0/Sta+IGkQeDtBUDTtH0vzpvtL4xvnlVTz1GFzwTzkmuWH7QOu30cVv468E+GvFNnGdwEltsdD6ruDLn8BXo/gPTfgD8WtNvPsPh6HRdRtYjLd2yE200SDq4Kna6j1FY4yOLoKMsVFxhDSPJZpf8HzLp+zm26erMmLxJqvjieDQ/C3xw8O6ENohs9M07TZbMADgKrykM3YcfgBW34F8LfEr4Y6xN4t+IPxJ+2+GbWNhcWwnnumnLDamEZflO7+7k1yvgD4H/AAv8ZeIpr7wv451O8sNPuEeeyNuI5WwcqRIQvyHB+YL9DX0z4y0FvEvha+0SO+uLEXMZjWeMBmXpzhuCOK8fG4yhRksNRd4P4rxSa+Z0UoucOdfI8E8CeBvhT438eavrGjwapY3kMrzJpk9yghuj185EBLbQxAIyApwCK8bufAXxe1PXn8PN4V1UXRkMb3Twslt1xv8AN+6R34OfSvqz4O/CKy8A63e6j50F07horJkiZGhjYhn3EsclmAJxjG0Ad69Vxz3rthxVUwFef1Z88Gklza2MXl9OslOpG0jmfBXhXT/D9hblbG1/tIW0cVzexwBXnZVwSSOTzXRScJ0JNS0jdK+Oq1J1ZOcnqz0oxUVZHz5rU9rpGrQ6L4iutMsbjSdUvryBNVuja29/BcMzxzxzFSvmoZNpX7wJY8ZBpnw4164bx0bbR9Te18PB5Ly5KwAW8u2MCVxn7ilsnkLnG7vmvfbu1gudvnwJLg5XeoJFYMfg/SbSz1qPTbZbeXWFf7S7DzFZmQrkq3GOfu8A9K9GnjqapuM476a+fVHHWoTlUTi9DnpfiTpeuR6rpngeSHV9dgsWurGKYMltdN6LKeG684PGfavKPFtj4m1DQ4B4+8FaXoUiXsN7BqmmOXhsLlXUhp4w5IjcfK7gYGQT0BG/8Nvgfqmg/EC31rWbu3uLe323iyQTMM3YUoAsZXCx7SSeepxjABr0jXfhl4T1fWrzXZNPmttZulCtqFvcOky4GBtOSo47YIPOQa661XCYOsoYaXMrJ36p+QnCrVjeW9z538X2tq2qaNp/idLyfwz4SnubK1sIlJk1S5adzBboB94LAIy2OAD1552vFutfFeaBNStvhFYSWke0wWs9i9y8ajooTzMr/wABUAele5eGfDdjHruo6rcW0M2oQ3brFclOUDwQiQqOdpYrzjtxXZIMIMgZxWf9qwjZOClbu389CpYaTndOxyvh/ULpfh/a61rGhnTr02IuLvT4U3NG23JQL/Tt+FcdN4+1HxDEV8N+H7F7cRj7Qmrb1aVwgcxKsYIwEIJduASMBs16lqVnHfafc2Uu8RTxtE+w4O1hg4P414ho3wx8Y2dvfQQ2+iy2j3RC2WoTTKJFAws6zQksrMMBlK4YL0XpXPhXQkpzno76Crqp7SKjt1O08DaxbXniC1fS4GtbXWdKGpG0b/ljMH2N04HpkdSM9K9DRtx54buK43wD4TvtHuJdV1qe0n1SeJLZIrKIx2tnbp92GFTztzyS3JPQDpXZyIGHoexFcNZpy9064D6D0qNXwQr4B7e9SVkUNbqOv4VFJGpKMV+ZfukgfzqemTBiuFz9R1ovYVr7ny74v8Oaj8dPjndW6vLD4N8Lv9knnQ/8fEwwZUj7byQFLZ+VVHcivRtX+I/hr4ZXcPhHW/Deo+H9KSMR6de2sXmWrpjsy4ZWB7EZzzXpPhbQdM8OaSml6PZJaWiMzBF7sxJYknkkkk5NWdW02x1S1a01Gxt7y3cfNFPEJEP1B4r06mYKo4Upx/dxWiT/AB9TGVK3vR3Pl7xLd/ASbVv7b1rxP4s8TXBYbLN7i5lJJP3FUheD02559K9R1/Sr3xB8DZ7PRvB8+lGQRtZ6OkywSiISKQH24VWxklMkcAE812mieAvBui3gvNJ8K6RZXCn5ZYLONGXPXBxkV08S7Vx1q8RmEbw9ld8uur/RaEwoyd3U3Z4H+zP4R8X6BrWsza615bQLut5YntfKS8mLBlmQg8hVBTd0bPU4r3uPIQZyTT6K5cfjZ42vKtNJN9janDkjy3KmoWkN7avbXEe+NwQR/WvN/F/hnxRa2zR6Qq6hb9o/M2SD6g8GvU6aazwuKqYeScdTnxWEhXjaR8UfEvw34khikvtV8OXNtFu2+ZMEGWPYHdzXj9xpOof2lDHYwyLdvKI4UgP7xnJ4UEd81+hvxB8F6X410uKw1T7QnkyeZFJC21kbGM88dOxrC8EfCPwl4T1ZdUtYLi/1BV/d3N2yu0YPBCAAKv5Zr7vCcaU4YX95D3+i6HgUcjq4evaD9zu9z4d1bVPHFrd3Wi6nrWpBrSVoLiMzsdjKcEfTOa0fDGn3vnqYljlkJzknDZ75zX0j8bPgvd6r4jl8VeGbVJJLrBvLJtqlmAwHUtxkjgg9cVD4N+BN1N4cgurmSbQtVWVwYGYSxum7KsVB+QkehPavXo8TZfHDQqtpSe68znx2FxVWcqNOJS+GXhnxVd7RvtbaI873kDED2FemwafdSWV1o+h61PpWv7PNj1ExLMHKnoyMMbPVRj2NN8OeBfEuloIpNSsindkVs/lj+tdtoGhRaWzztI891IMPK/p6D0FfE5vmMK9RyjK/a36ndlOAqUEny2fW581eK/iZq2l+JYtJ+JXhTS9L8U6fhtP15LSS6tSvPz+Wro+05zlWODjK9q5H4p614w8RSQ2Xiz4saTb6Hd4aCSzsLpbGcHnbujTDsM8qxyO4zX1X8U/AGi+P/Dr6XqluolTLWl0EBe3k7MD1x6r3Hvg18rLpesfDnWLvRdesop7JztubO5XzLW9jHQgEYJx0YYZcge1enk9XDV4c1NJVIrZ6r1jfb0OvHYl4Wacl7r7GZ4N0Gz0LVUm8A6UPHuvxYNtf3F1bxWkDH+OO3Em9yOxkI+grJvdDbXPGFxefFr4madpN40m27hR2urxADkptjUxpgdBkgZ6GvSvH37OUNzpsPij4fLKsM8a3DaVcNl0BGcRMepH91vTiuB0zUNdtXOm65aw6tFCSj2Gs2wn2Efwhm/eJ/wABIr3MHVWK5q2Fq3nazv8AEvS+n3IwxWLhhre2jZPr0LF1ceF9dsIvCcfj7RPCfg+CXzBZ2NtdXVxdNn/WzyGJQznsPuqMccV3Wix+GtBthpvwh+IPhLRzcIEudV1WJ2v5m7qGcKir7AfjTvCfwc8A/EfRp77w0154Z1W2YLc2jMbmBWIJBUOdwU4PQ8cjtWDrHwU8beHp8PpZ1ODtcWP7zj/dxuH0xXHB4OvJ0J13Fr7LS1fdvqTWxdSnTVWlDmXkampfs+fEbxcV1PUfiTpniAnlJZZ5pE/4CcsB+AqqP2a/HdieDpF2P+mNyyn/AMeUV2f7PfhXxppHjFLoWWoabo4jb7VHcoY0mypCgIeSQecivpMdK8vFZ9jctrOjRnGUV2S/Q2oUIZhR5qiaZ8r+Ef2c9duNWtpvEEtrZWMcgeRI5DJM+DkKMfKBx1r26107xzH8TZJZLu1/4RAWe2KADMgkAAHQZz15yeP072ivBxuc4nGz561npbbY9DC4Glho8sDitH+HXhHRvENvrenaLFaXNssixeUWSNPMOWbYDtLc9SM12a9iOlOPT1qIhozlcsvcV5tSrOq05ybsdSio7IlopFYMMg0tQUMdDkMpwR+tCPk4PDelPprruHoexFADqD0qNHwdsnXsexqSgBKQ5+tOooAb36UHmnUUtQIyvA5NOI4xTqKLANA4xSgcUtFMBP8ACqzL5jYXO0d/X2zUrEynavCg8n1qRQAMAcUmrgc/4n8K6J4kazOs6ct0bKYTQliQVYfzHqKyviX4EsfHOmQ2t5JJaTwOWiuI1yyA8MvuCP5V21FbwxFWnKMoytbYwnh6c01Jb7lDRbCPS9MtNOhB8q1hSFM/3VAH9Kv0UVjJuTcn1NopRVkFFFFAwooooAKKKKACiiigAooooAbikKgg5Xin0UrAQ4aM88p+op69OMmnnpUe0ody5PqKGrgO5pwpqMG6dutOFMAooooAKQ0tFAAKb3p1ISB1NAERwxYdR0xVCHTNNt7mS5h0+1imb70kcSq7E+pGCavIFK7W2swzimIAI9u7GTnPofSnFuKtFkyhGXxIXaf4QVbr17VE6xzQskoWaN1x5bL1/CpyfmzuUvjCgVKihVAxyBSWjuPlVrFHTNNs7BCtnY29qGOXEMSoCfU461d/4D+lPopttu7YRjGPwqw0DntS4paKQwFFFFAAaTFLRSsgG/hS0tFMApKWigAooooAKYyc7l4Pan0UAMV+cNw1PNNdQw9/WmhipxJ+BoAcaR13YFPooA5/xd4V0TxTp8Nhrunpe28U6zxqxI2uvQ8c/wCNcZ8aPhdb+L9OhvdMiht9Ys0CwkjCSoOkbense1ep018niunDYurhpxqU5ao5sRhadeEoyW58ceENG8XeG/iPpTWejahBfx3KqyGJsNGTh8noVxnmvpL4mfDnw/4+0kWurWuy6iB+y3kYAlgPse6+qng/rXZBSD0p4HHTFehmGdVsZXjXSUZR7HHgMshhaMqN7xfc+D/iL8MtZ8H30lvqluGgP+qukXMcg7fQ+1d3+zN8QtesfFdn4E1WeXUdKvg6WplYu9qyjOM948DGD0z17V9U6lp9pqMD297aw3MDfejlQMp/A1iaB4G8K6Dfvf6PoFnZ3TAqZo0+YD2JPA+lepiOJ4YvBuhiad59GYUcqqUKt6cvd7HF/EP4C+DfFbPdWkbaLet1ktUBjb6xnjPuMGsj4S/s96T4J1261i+1aXVpZrWS1WLyfKjjRxhu5zwAB+de5DgZ6UzmQjsg/WvDWb432HsHUfL2PUWFpRlzJanBfDD4X6B4BnvJtFkv5nvNivJdS7ysaE7Y1wOFGT1yT616ABgjilHpjFLXFWrVK0nOo7s2jCMFaKshBS0UVmUFFFFACHrRS0UAJzSd+nFOopWAgt4Fh8zaP9Y5dvrgD+lTUtFFgDtTcU6ihpPcAooopgNZQwwRkUzLRn5vmXsfSpaDyKAEBB5B4pTUWGjJK5Knt6U9GVlyp4oAdSGlopWAbj60o6UtFCVgCiiimAVGJFI64+tPLKOpxUIZWUrkNIBxQArtuJyCQDgAd6YVxkgGNl59aF2qoXeR83BPY+hp2dxPzBmIxx2FC0d0K3caDkH5i5bovpUqhgoySSOtPUYx0paBvUb3zinUUUrANb6VSv7Czvgv2uyguQpDKJYw2D261fopptO6dhOKe6uQqm3gLiuX8X/Dzwr4pk+0anpaC6xgXEJ8uTHuR978c111FaUqtSlLnpys/IipRhUjyyV0cx4K8GaH4PtZYNEtGjEzAyyOxZ5COBkn05rowuVGRUlFKpUnVm5zd2x06UKceSKshm3aMAY+gpeRTqKzsiwooopgFFFFAEbKQd0fB9KVZFx8xCn0NPpCqnqBQAtFFFACMNwwajG6M4blOx9KloPSgABBGaKiKtHygyO4qRWDdDQAtFFFABRRRQAVExaQ7VOAOp9aDmQ/KcJ396kVQowOKABQAMAYpaKKACiiigAooooAKKKKACiiigAooooAKKKKACiiigAooooAKKKKAI3TncvDClR8nDcN6U+muu4eh9aAHUVGrFTtk/A+tSUAFAIPQ0GoMHOBw6/qKAJ6gLbjuKhsnao/nRkBuWbd+maQ/LxJkLnIYdjQAjrw3yhWUAgilK7+sZ3EcntSjLEqpLZ6sewqccAAdKAGIgUYwAfUCn0UUAFFFFABRRRQAUUUUAFFFFABRRRQAUUUUAFFFFABRRRQAUjAEYIzS0UARfNF7p/KpAQRkc0pqNlZTuTp3HrQBJRTUYMuRTqAEoxS0UAIaKUnAyahGZTwcID+dABzIePuD9amHSgUUBYKKKKACiiigAooooAKKKKACiiigAooooAKKKKACiiigAooooAKjZDncvDenapKDQAyNgcjoe4NPpjoG+YcMO9CsR8r8Ht70APoopH5UigADKc4OcUtQDPKrhXX8iKCVBPLDHG73oAPvNnqSTgHsBSSA/M20K6jORSE7R+8zgEkOKcvzjC7ip5Zj39qAFKE5/dgN69qlVQKWigAooooAKKKKACiiigAooooAKKKKACiiigAooooAKKKKACiiigAooooAKKKKACozHg7k4NSUHpQAg6c9aWojyAxLH2FN46KGU+x60AT1GT5hwv3R1PrSgeZHg9O9OUYGAMDtQAoGBgUUUUAFFFFABRRRQAUUUUAFFFFABRRRQAUUUUAFFFFABRRRQAUUUUAFFFFABRRRQAhAIwaUccUx5Cr4259famDczNtJBz+lAD5GbIVcbuvPSoiNzAiRt3bjikUlyQzfeBUH6U9tzIFKlR1J9MUAICOW/BxTvLO3CNgHtSRpvDPkruPbuKmAwMUAIq7QF7UtFFABRRRQAUUUUAFFFFABRRRQAUUUUAFFFFABRRRQAUUUUAFFFFABRRRQAUUUUAMdTncp2mnLnHPWhjgE1EeVDMW5HQUATUEiq6/7GR7A8VKVDoAwyDQAg/eHP8AB296kAoHAooAKKKKACiiigAooooAKKKKACiiigAooooAKKKKACiiigAooooAKKKKACiiigApDjvS1G8m1sBc46+1AEgqOQknYpxkcn0pgBJYq2055+lInzbsnG8YBoAAAWGHbcPuk9DTgRkv2/iHvQdxCgrtC9yR+lIse8FvmG4njP8AOgB/l8bQxCnqKeBxjtS0UAFFFFABRRRQAUUUUAFFFFABRRRQAUUUUAFFFFABRRRQAUUUUAFFFFABRRRQAUUUUAFITTZHwMLyx6CiNNvJ5Y9TQAw42BTnI9jSR7VOefyNT0UANiGEp1NDYbaw2ntTqACiiigAooooAKKKKACiiigAooooAKKKKACiiigAooooAKKKKACiiigAooooAKD0oNRlyTlUyB3zigBk2GztRiR1IOKTG3DLnB4/Gm8bdkm9QDn60o2qAV3sjcFT1+tACt8wIDhQeoPUGjduQFvvA9PWnxR/L8yg46EjnFPKgkEgcdDQAq9PalpFORS0AFFFFABRRRQAUUUUAFFFFABRRRQAUUUUAFFFFABRRRQAUUUUAFFFFABRRRQAUUUyRudq8t/KgBW5BA61EfuAZIIHpUkabBjOT3NPoAhjwoPUn6VKnCjNLTS2Hw3A7GgB1FFFABRRRQAUUUUAFFFFABRRRQAUUUUAFFFFABRRRQAUUUUAFFFFABRRRQAUUUhOKAFNQT/MCVUnHUg0/ex+6nHucVD8oXZKGBHPHegBSu0+YjEKcde1BG7O1gu7qPenDC4KhijdQafEmB8wGe30oAjLZUFlO4H7vrVgdKa20HcR06e1KrBhkUALRRRQAUUUUAFFFFABRRRQAUUUUAFFFFABRRRQAUUUUAFFFFABRRRQAUUUUAFFFFABTHb+FRljRI2PlXlj0pUXaOeT3NACRpt5blj1NPoooAKKKKAGuoYYI/8ArUwMycPyPWpaQ8/SgAB4paiIaPlRuX09KkVgwyKAFooooAKKKKACiiigAooooAKKKKACiiigAooooAKKKKACiik3DOM8+lAC0hYL1OBQzBRknAqNmV2C9QOcGgAlk+RgFY8elJ8udr8LtGPSky3l+bvOfTtSnczFRtwMcEUAIVL7QeuePpUiqS25j9MdqEjwdzHLfoKfQAUUUUARsh3bl4I7etOSQNx3HUU6mOm7noexFADwaKYrEHa+M+vY0+gAooooAKKKKACiiigAooooAKKKKACiiigAooooAKKKKACiiigAoopjsc7F6+vpQAkjfwr97+VOjTYvqe5oRAvue5p1ABRRRQAUjKGG1hkUtFAEWWjPzZZfX0qQEfhQRn6VGQ0fI5X09KAJaKarBhkU6gAooooAKKKKACiiigAooooAKKKKACiiigAooooAKKKKACik3DO3PPpQzKoyTgZxQAMQoyelRyvuQqEY++KQsJJFxnAG7HrSZIQPuyxPTP6UAB2biJDgcYpNu4x5yOf0p3zs7YYYB6EVIq4+YnLUAIiEHcxyaeKKKAComVlben4ipaKAGo6sOPxp2ajePJ3Dhh3pVY52sAG7e9AD6KKKACiiigAooooAKKKKACiiigAooooAKKKKACiiigAooooAKKKKACmu+PlHLdhSO+PlXlv5UIm3nq3c0AKi7eTy3c06iigAooooAKKKKACiiigAqNkKtvT8uxqSigBqOrDjqOop1MePcd2cN2NCuc7X4Pb3oAfRRRQAUUUUAFFFFABRRRQAUUUUAFFFFABRRRQAVDt+bB4bOQfWpjwM1BySDt3ORnntQAM+dzEfd7H19aRm5Vj97bkD19qczDa+5MngEDvSAZYFYyGxjJ7CgBDt2+YiZPcZ+6aliXaOuc8k0nl8YViPX3p4GAB6UALRRRQAUUUUAFFFFACOoYYNRhmjOG5X+9UtIRuHPNAC5FFRHdHyOV9PSpFYMMrzQAtFFFABRRRQAUUUUAFFFFABRRRQAUUUUAFFFFABRRTHfnavLfyoAHbnav3j+lKi7R6nuaEXaPU9zTqACiiigAooooAKKKKACiiigCN4zncnDenY05ZFY45B9DTqayBuf4vWgB1FRq5ztf73r2qSgAooooAKKKKACiiigAooooAKKKKACiiigAoopGOFJoAh287c4cchvWkMn3nK/dHT3p3zAjGC2OSe1BbKHcgY5wwFADW3bwwyWwMAGlypTzEUe/qKXBJ+SMqcdWpwiAI2nA7j1oAdGABx35Jp1A4ooAKKKKACiiigAproGH06H0p1FAEasycSdOzVJmkYAjkZHpUfzR+rL/KgCWikDBhkciloAKKKKACiiigAooooAKKKKACiiigAooooAKKKO1ABUZl54Vz7gUhJkO1fu9zUgGBgdKAGxptyTyx6mn0UUAFFFFABRRRQAUUUUAFFFFABRRRQAU11DDn8D6U6igCJWZDtk+72apc0jKGHPNR8xe6fqKAJaKQMCMjmloAKKKKACiiigAooooAKKKKACiigkAZPSgBG5GPWofukZO1lGPY1JGWY7jwOwpxHFAEAxj5ckZyxqQyorYb5frUd9NHbWU1xM22OKNnc+gAya+Ptd8ReKvirrVzef2neWejCRls7K2maJdgOA7lfvMffj+delleWTzCbUXaK3Zy4vFww0byPsZZVYbl5HqKUMD618f8AhfxR4p+FviOzafVL2+0KWVY7u1up2kCITjehYkqRnPXmvruCZZI1kU7lZQwIHUHoaMzyypgJLmd4vZhhMXDEw5ok4opiMGPBp4rzDqCiiimAUUUUAFFFFABUZQqdycHuKkooAarhvY+lOpjx5GV4b1oV+drcN/OgB9FFFABRRRQAUUUUAFANMd8NjtXOeOvHXhbwRpovvEurQ2EbcRoxzJKfRVHLH6VVOE6suSmrvsgbS3Ol3cnrRu46GvmfWv2uPDcVwy6R4W1a9iU482V44gfoCcj8a634bftG+BvFcv2TUWm8PXgQttvmURuB1xIDt/PBr06uRZjSp+0lSdv66GSr027cx7XmjNcroHxE8Da/f/2fovirSb+6/wCeMNyrMfoO9dK0nRU5J/SvMlCdN2mmvU1TT2HO5ztTk/ypyJtH8zQiBR79zTqkAoopGOBQAtIWx2qjq2radpNjJe6neQWdtH9+WaQIo/E1xt38ZfhjBpl1qA8Z6RPFbJvdYJw7keyjkn2Fa08PVq/BFv0RLkluz0DcO/FGa+Y9R/a40GO/K6f4T1O4tAcCaSZI2I9duf54rtfh/wDtIfD3xTdRWNzNcaFeykKkd+gVGJ7BwSv616NbIsxow9pOk7feQq9NuyZ7RmioUmV0DqwKkZB9RUqnIryDUWiiimAUUUUANZdw2n8DTQzR/K3I7GpKCMjBoAM0VFtaM7h8y9xUisGGV5FAC0UUUAFFFFABRRRQAUUUUAFGaKjZwPXpmlcBTIo6+uKa80eCu7OR25ryb9o3x9qHhHQ7HS9Cfy9Y1iRo4pyM+RGB87gdM9h6GvBV8MeJpoTrcviDWmvfvi4N9IH9eOcY9sY9q93LsjqYuj7WUlFdPM87F5lTw0uWR9niQbhklHAx04xT0G4AAkjOST3ryH9m7x9q/ieyv/D/AIilWfV9IK7rjABnibO1yB0YEYPrXsYrysVhqmFqyo1N0dtKrGrDmiLRRRWBoFFFFABRRRQAUUUUAFFFFABSfrS0UARlSjbl6d1/wpyOrDjr3HpTqYyc7lwG70APopiPk7Tw3pTxQAUUUUAFFFFABRRRQAUUUUAFFFFABUTEyHCn5e5pWYyHap+XuaeqhRgDAoAFUKMDgCloooAKKKKACiiigAooooAKKKKACiiigAooooAKKKKACiiigCMoVO5PxHrTkcN06+lOpjpk5U7TQA+imK+TtPBp9ACM23FIXHPB4qprd/a6XpVzqV9II7W1ieaZz/CiqST+Qr5l8DXHxb+LnxD03xxDeTaB4NtL0PbQeaUE8KnkBR98tjljxxxXXhsHKvGU3JRjHq+/RIiU+Wx9TK27PFLTI++KfXIiwoopGYKMmgAZgoy3AqPHmHc3CjoPWlAMh3MOB0FSD8KACg9KKKAKOuWY1DRb2wLbPtEDxZ9Nykf1r418E6jJ4L1K78Na5bm3vLJzC6OMZCnhl9VIAIPvX2s3SuU8ZfD3wj4wdJPEOi215Kg2pKV2yKPTcOa9jJ8zjgXJVFeMjgx+B+txSufKvim6l8deIbHw1osPnXN5KqYUZ2Jn5mPoAMmvaPEXw48deF4E1T4b+NtUlkt1G/SNWl8+CcAdFY8rn0zXo3g3wB4T8HxyL4d0e2snlGJJVGZH+rHmujKEgjd+lb5jnjxFSMaStCK2etycFgFhoONzzH4NfFi08YSzaHrNk2jeJ7QlbiylON5HUpnrj06ivUkbOeCPrXjfx4+Hk160Pjrwtm18R6ZiUtCMGdF/mwH59K7T4U+Mbfxj4Rg1MKqXafu7uEH/AFco6/geo+tceLw9KdJYrD/C912f+TNKOIcajo1d+j7nYlsdjTTJj+E01jyDzxXzv8evHvi/Q/H0un6frUuj21rZRzadClt5g1KViQyE4OcEBdo6cnvXLg8LLFT5INfM6atVUldn0YrZpaz/AA9NdXOhWVzfQmC6mt45Joj/AAOVBZfwOa0K5mmnZmid1cKKKKACiiigAprLuGD+Bp1FAEasyHa3T1qSgjIwaiwYueq9/agCWikVgwBHIpRQAUUUjHA6ZoA4j41ePLH4d+CLvxBdqJZ+IrOAn/XTN91fp3P0r5C8D+B/GPx08S3vizxJqzW2lxOwudQmzsjAGTFCCccDHPQd+a7T9tHUbzxB8U/Dvgq0kbbBEjBRyPOnbaDj2Ar1n4r+Frjw3+z7/wAI14XikjhtYoYrhYh87x7h5p+pyc/jX2WAUctw1Jwsqtd7v7Mf+CefiKl1KXSJ4HquleDJtT/4RL4Y+D21++J8ptWvi0rsehMaDChf9o8VX+IvwP1rwX4SsdZ1K6t5nnm8meGIZ8gsCV+Y/ez0PbJr1f4BeK/B3hXQTayabdQ6hNn7RdLGJBIOyg9VA9Kt/GjxRL41sbXQ9Fsrj7KJxI5dMNK+DtUL6ZIOfYV6tHG47D41UIxtTXxSlrfz12+R4FTF0J4d1HK8+iQz4b/Cv4f+O/hPpF9/YUWk6wI9pvrBmjmimQkeYpz1yBXoHwq1XxFperXngPxlOL3U7KEXFlqajH9o2m7bvYdpEYgMPcGvO/GOoax8NPhZo/hTS5za6neRyTXU68tEDyQue5JxntivBYPE3irQdeh13TtavRfwH5ZJJWfcDjKEH+E4GRXBRyLEZpGrVjO8Lvlvrc7YZvTpOFKS97S5+hO8Zxg0ua5f4YeJl8YeBdI8RLGI2vLdZJEHRX6MPzrpyM18TOnOnNwmrNOx9DFqSTFLcdM1R1rUrTS9JutSvZPKtbSF7iZyPuogJY/kKuMMqw9a+Tf2vPiTrTeJpPh/o1y1pYxwK2ovHw07OMhM/wB0DGfXNd2U5bVzPExoU1/wxliKyo03Jnf6P8P7z4q30PjD4m+cNKb97pHhsMVigiPKyT4+9I3UjtnFeHfGfwho998bF8J+EdDs9Nijkhs1WJTh5W5Z2z2GenoKr/Cjxx4n8Kazb3cOp3dxZ7wLi0mlaRJUJGevQ88Eegr1D4saHf6P8TrTx1pkJkgvDDeQuRx5gAyremR/Ovs8Lg6+V45xnPRxfL0V/Q+dxWZwqUXKC2av6HA+KvhFr3wyvDqt5oem+LdD4WRnRvkX3CkMh5xu5FTn4SeCviV4bn1b4Z3M2la3bLuudDvZN659EY9j2PIPevoVfiv4bn0otqFnfRO6lZYDBvXp0z0Irxv4cwpN8frS/wDB9hc2GnyTMZ4W5CQsp3A+i7hkDsayo43HVKU6lVOE4dfsvya2+4v61RhUjCjJSUvvRR/Zh+KuteGPFafDXxpJOtq0xt7Rrlj5lnMOPKJPJUngemeOK+wY/u18j/tseEY7DWNI8caankz3TeRcOnGZkG6KT64BH4Cvpf4Y65/wkvw+0LXT9+9sYpX/AN4rz+ua8TPKdKvSpZhRjbnupL+8v8z28PN3cH0Ojooor5w6gooooAKKKKACoyhU7kwD6dqkooAajhuOhHUU6mMgOCOGHQ0I/O1xtb+dAD6KKKAEJpryBTinGvC/2kfGHiLw/r+l6fY61NoGmS2kk73scG/zZlOBFntxg475rowmGniaqpRaTfczq1FTjzM90DZAOKCa5f4Y6xq2tfD/AEXVNctTb6lcWiPcpt2/Me+3tkYOO2a6XeMbvwrGcXCbg90VGSkrlTWtWsNG0y41LU7hLW0t0LyyucAAV4NH4x+Inxd1uey8Byt4X8LQSBJtYmizPMB1EYPAJ+nHepPiLNf/ABa+Iq+CdLuHh8PaW+/Up0PyyODgjPfHKgeuT2r2rw7oun6Lo9vpem2yW1lbIEiiQY4Hr65716vJTwNJSkr1Ja27L/M46dZ4ib5fgXXufOHx4+HN34V0zR/FEOqa1r6WsrR6hPfzmVlDY2uB0Rc9ce1Z8PjrS/7CGZI8iPAbIxjHUV9YT2sNxBJbzxpLDICrxuoKsp6gg9RXBv8ABP4ZNqRvz4VtPMZt7RgsIi3rszivQy/iGFOj7LExcmtrHLjcpWJlzJnnf7JOk3k+q694wmt3hs7xUtLXcMeZsYs7D2ycZr6IA5qtZWcNlBFb2saQ28ShUiRcKoHQADpVkV4mYY2WNxEq0la56VCkqVNQQtFFFcZsFFFFABRRRQAUwyfNtxmn15t+0D4Z8XeK/A32HwXrDaZqcN0k+RMYvORQcx7h93JI/KtKNNVKihJ2T6ibsrnoyyq30p4rxD9nPx94k1W41TwH4/tpYPFGiIrM7jBuYCcBvQkEjkdc17eOlXicPLDVXTl+GwRlzK4UUUVgMKKKKAGOgb2PrSBypCv+dSUjKGGDQAtFR/NF15X19KeDkZHIoAWigUUAFFFFABRRRQAVExaQ7UOF7mhmMjbU+73NSKoUYFAAFCjAHFLRRQAUUUUAFFFFABRRRQAUUUUAFFFFABRRRQAUUUUAFFFFABRRRQAUUUUANdAy4P501WKna/T1qSkYBhg9KAOZ+KOmDXPBF/orMyx3/l20m3qY3kUOB9V3D8a0Hk0bwzoIM0lrpmmWcaoGdhHHEgAAGeg7CqXxBmuNP8I3t/bxvM1mFutij5ikbKzgep2hq4f4+aTB448JaFpEd5GljqeoREy5yjL5bOnscnH6V1Yel7Zxpydot6mNar7KLlY2Pi98VtE+HPhi11i4gk1OS+bFnb20g/fADJbfyAoBHPPUV0Pw48X6d458G2HibS1kjgu1OYpPvxupKsh9wQR714p4q+G8Wt+KdJ8GwXGLXQ9IiiiaTkkFiSSD9P0Fe2+CPDumeDvDFroGlx+Xa2qnknlmJJLH3JJNduNo4SjhYcrvUk393Q5cLiqterJctoo3y+BkjGOtMx5hywwOwqJZkkYEspXGQAf1NWF5Gf5V47TR3poXPFGajZiM4Heq+p6jZ6ZYy3+oXMNrawrulmmkCJGPUk01q7IL7lzPtSb/APZqpbalZXOnrqFvdQy2jR+Ys6SBoymM7gw4xjvXA/GP4lL4O+GZ8Y6HZwa7E08cUbQzBoAGJy5dc/Lxj6mtKVCpVqKnFat2BySPSN3OMU6vN/g58WPDvxI0lZLNvsWqRLm50+ZgJI/Vl/vL7jp3xWjpPxH0m88U6rotxAbGPTg5e6nuIwmEIVi4zmMZIwW4YVdTCV6U5QnGzRn7aHc7emudoLHFQ2t5BdwLPbSRzROoZHRwyuCMggjPFcx8XvElv4Y+HurapNqR0yTyTDbXKx+YY53G2Mhe/wAxHHtUUqEqtSNNbt2Lcklc6h2Djb+fFeNz2v8Awrb4rxXsH7vw94jfy5QOFhmz+gyc/Qn+7XzT/a19548KN4u8RHU5JVujOLl/KFzsz1zu6H6e3evqrw39i+J/wQtY31L+0btYRC920exvtcXBJXPHzDnnkE+tfU4vJKmTpSqS5oT0em19n/XY8qvKOKTlT0lHU6z4k+Jl8J+DdR17yvOaztnmVM4DkDAU/UkV8y/8LD+JmnQ2njnVNXs9Ss3kDvp8ltGY1QnlU43IcdCDk9817x4ZMXi/wnb6F4hi812t59Pv426llAU8+uMHPrXFaf8As3IupwRan4yvr/QIJQ6WDwhXcA5CvJu+Ycf3RxXLl1TA4SNSGJXvehUnVxMYSpvQ950y6S8062vIgwSeJZVDdQGGRn86tCo4Y1iiWNAFVRgADAAp27HFfONq7seqth1FFFABRRRQAUUU1jx60ALnijNcT8RPin4J8AtFF4m1hLW5mXfHbojSSsvrtUHA68nHSqfgD4xeAPHN79h8P60JL7Bb7LPE0UrAf3Qww34GulYLEOn7VU3y97aE88b2ud8VZTuj/EU9GDDj8qRW3HpUF9NDawvczypDHGpZ5HbaqqOpJPauZe9oiizTZM7TXBaJ8Y/htrGsro+n+LtMmvXfy0TzCokbphWYAE59671fm57dq0qUatL+JGxKknsz5H+Kduzftk6T5/KGWyK59MPj9a+s3jWSMo+GUjBBGQRXzD+0rA2i/tA+EPEZG2OcQhnx3jlwf0evp4SBkHl8kgEYr285mp4bCzj/AC2+aOOh/FqJnLXXgDwnNdNMNKijnPJaH5PxIFaWi+GdF0pxJZ2aeYP+WjHc35mvHfjn8fZfA/in/hFfDOixatqkSq91LO7eXGTzsAXktjnqMe9c54n/AGm9csP7Kn07wbFJC1qkuoLPM4ZZDkNHGcdsfeIPXpXRRyLOcVRhKKbjPa73sS1gqU9kmeqfHTwdP4k0uC8sIfOurQH92PvMpOePfNfM7eAvFGsaqNN0/Qr8zs23dJAyRp7sxGBX2B8O/F2m+OPCFj4k0sSJb3i8xS8NE44ZD7g/nV3xRrWj+GdCuta1m6isrC1TdNM/RR9O5J4AHNLL8/xmWwlhFDW9lfozhxWSUsRiFiOa3cpfDPw0nhHwVpPh2NxJ9igVHdeAz4yx/MmunrxXwR+0f4B8UeKotAjj1LTpLh9lrcXkSpFMc4CghiVJPTcBXs+4kZxx9a8LG0MRRqOWIjZvU9qk48toscw3KR618u/tR/C3Wr7xePG2h2UuoQXEKxXkMK7pI2TowXuCPyxXvfxG8c6B4C8OvrfiG4aK3DBI0jQvJK56Kijqf5d6474U/HbwZ8Q9UbR7EXmn6ngtHbXqqpmUddpUkEgdQcGu7KqmNwUvrlCN4rdmOKpQxEPZydrnhHwz+Heva9qsFv8A2XeWtsHHn3E8JjVB3xuxk/Svr59MsptNTT7i3SW2SNYwkig8AYFWZDDCrSNhEQFiT0wB1/nXzVqX7T93J49OnaD4Yju9BguRDNcyyETyLuwzoBwo6kA5yB1FelXrZhxFW5qMNILZdPmcGDwFDL4y5nfmPcJvAHhaTJfTyVb+EO239K1tD8P6PokTJpWn29sGxu2IMt9T1NfO6ftQXlp46NrrHhVIvDr3BijuI5G+0om7AkIPB4wcDGATzX01ZyxXECXELB4pFDowOQykZBH1rzs0wmZYJRji20pK61umdmHo4V+/Sir+h4n+2XAj/Cy33fMw1GLB75wRXXfs1o8fwQ8LK/U2YI+hJxXDftqXvl+CNK09TmSe9LhR1IVDz+ZFet/DPSzovw/0LSyuDb2ESEe+0ZrfET5cnowfWUmRSd8VLyR0VLmsTxV4o0Hwtp7ah4g1S1061Bx5k8gXJ9AOpP0rO8E/ETwb40eZPDGvWmovBgyJGxDqD0JVgDj3x3FeJ7Ctyc6i7dzv5le1zrKCaTtWdrus6doml3Gqatdw2dlbrumnlfaqD1/+sO9ZxTlJRW4Npbmjmlrx6L9o/wCEr6gLT/hIJ0UttFxJYzLCf+BFeB7mvWLG8t761iurSVJreZQ8ciNlXUjIIPpit6+Er4ezqwcb90KMoy2ZZFFJS1gUFNdAwwadRQBHuKHD9P71SUEZHPSoSGjI2gsvp6UASNXif7SvjTWtHvdE8J+Hvs8F/qu6RruaJZPKRSBhAwIDEnr2xXtv6V5/8ZPhlZfEKzs2/tCfStUsGJtL2FQSgbG5WH8SnHTIrty2rRpYqMq691GOIhKVNqO55v8ABjx/4ut/HUvgfxdqSatvt2uLS6CgSqUwWjYgYYFTnnnNemfGXxNJ4e8JvHZYOpXx+zWaDklm6nHsP1x61y/gT4SQ+BhqfiHU9bm1vWJLfyUnaLy0hjyOEXJwT65q7bW6+KPiXPr1+wOk+HU8q2DfdaYDLt6cYz+C+lenXeEq4v21Je5Ffe/+C9DzKjrRoKi370vyN34TeEIvCfhaG2f5r24Pm3khGS7kdCfQdP1712objgYr4X8c+OTJ4o1LxNJ4w166sdZkmhsRZkxCOzyBjYTxjpkcnrkV7x+yprjf2PqXhW+8ST6tf6fILi3S4Q747WRRs+c/eBYH3GQPQnozbh/E4fD/AF2pK9/L+tnodWErU1ajFbHuhyPQ0DOKZ5gHt/OsnW/E2k6VFci4uoXuoLZrn7Ikqmd0UEkqmdx6Ht2r5iMXJ8sVudzmktTZJoDZNcn4M8b6d4i8MS69NGNOt4HZZmlnR412jORIvysMHkg8HIrzC0/aJsdY+L+m+DfDmhy6jp1zN5Mt+SVfvmRFxzGvUscZFdNHAYirzckb8u//AA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/iX+Z5X1+cKsqc47beh6xrnh+1b4ieH/FEcapexLPZyyBcF4XjJCn1w4BH412Q6Vyuq6mr+OdE0KAB5EhmvrgA52RKPLUn6u4x9D6V1Q6V4s27K56ad7sKKKKgoKKKKACiiigAPNRlWQ7k5HcVJQaAGq6sMinUx0+bcvDU5CSPmGDQAtFFFABUTEyfKv3e5oLNIdq8KOp/pUgUAccUACqFGBwBS0UUAFFFFABRRRQAUUUUAFFFFABRRRQAUUUUAFFFFABRRRQAUUUUAFFFFABRRRQAUUUUAR3IDRkMAVPVSMgj0rw7xXpM2i6XP4A1K7W10y6mE3hTU5MlLadW3paSH+HBGIyT8ykr1UbvcJz8o+vT1rxj4tfErRV1LU/Cmo+FZ9b0W1CR6vOGGyEtg4VerFQytxgg4I55rtwMak6nLTV+pjXcFH3g8S3Go6X8Y/AusXkX2dNatTZ3ijkLOqM23PTvx64qf9qPWEt/Btt4dg1i703UtauFhtzbISWRcNICwIKqV4JGTz0NZ+t6P4j8N6PZ+ZHe+M/CdrcQX9jLF82qacEIZTj/lum3I7NgnOa6C7j+G3xo02wmi1JL2bTZvPhEcpiuIJMcrInDD3BAr0KFWnGtSq1FeMN7eWxj7FRU+R6s+TdD1q3l1K3/s3W/EGny+HCJLeYzPLiFZBvCoWA5yflzg569q+5rTxZoB8HWnimfUra00e4t0uEurlxEoRxlc56Hnp614Z4J+B2rXOv61D4z0zSbbR7hWAl06YrPcNvyrf7AAzkHqT7V6r8Q/hnoni/4bp4I3y6dY26RJaNCAfJ8rhMg5DDgcHrXp8SY7L8ZXpxo6JbvRqz323ZGEp1aafMWfH97rV54VivPBdw1xJLPG7SWZiklMH8bRbzsLYx17ZrgfHV9a+MPB0Xw18ZLqFvql1HbR3uoWcKNBa3LktCr4PJbbyFBX3HFcT4V+F/xd+FN4/wDwjupLqmk7tzR27Dawz3hbo3upNen2moeG7u9t/Evinw41nr1sgXz2hdSCAcHHTIycZBIzwa86WEp0FGVCanFaprf5pmEsW1U5ZLlfns/Q8K8Kw+MPhbeap4M1K7ttd8OTb4rq3tboOiq/BIx80DY7EbfrXsFjpOrzjSLXwncPdeH5yJNTW7eBvMZ2Hm+epX5wYxtAQAAjmvP/AAPeeG/D3i/T7rVdW0mO0057k/aYbeVrnUhMCAsi7egznknpXsNhZ6N4ojafRtP1PRNP25F8yfZRIf8ApnE4zjP8WB7Gu/M6sVUi5Rs+rtZP5d7HLRjWqc04vTov+CeG+FvCVtq3j5LjwVaQeHvOWe6s7NLxpPL8qXY3mDGYSew+YDoMCvZPFrx3HhJ9P8V2d3ptwZIpGvYrdJQZI2DIWGCsi8cg5z7GuU1BrHwRq1zc6f8AFrS4Li4Ym4V9GjubiQ+jGNlZu/U9a2fDvjvXrpWk03RPEniuVlwJ5LNLGzC/7Kkk8/7Ras8XUrV+WSV4rRN3X4tL8SKcIRblzNSe63/I4nX/ABAtk2l6T4N8WXs1nbWjfYxaXUUBN60xZzcxtt2x88DAAHT1r2jXNM8O/EzwdN4d1C6+2xOkbXE1hJ/qplwQVkHyhgR+X1rl7nwv4y1+4M1z4L8C6bk533VstzJ7cha39O8J+NYYo4ZPGlvYwouFhsdKjVE9lB4rgryhpKMlGS63v+SOrDzqK65G1935s8of4La2PitG0eg6efD6gRjWftY88Q7NuCOvm/7WMV7t8PPB+keB/DEPh/RfPa1jd5C8775JHY5ZmOBkkmqUfhfxBFy3jrUmbuTbRf4cVNDaeIbY/ufFFpeEdUuLVV/DKn+lGYZjiMdBQqVbpLz6HRSapO/s2vmijqdl/Yfjq21SH5bS/fbOOgWUjGfxGPyruV5ya5LVri7u9Nez1mxWIN9y6t28yNWHQkfeH5VseGNS+36YjOymaMbJMHPI7j1Brza/NOmpSWysa4e0ZyUdmajvtz37184+Mv2ptK0jxtJpGk+HZNU0u1n8m5vftATcQ21mjXaQwHuRnFe0fFa+k034d6/fW7mOeOwlEbqcFWKkAj6E5r5T+C3wmbXNZ06S6tsWMUiyTnHULzjnrmvcyLL8JVoVsTivhitF5nPjse6FSFKKu2fZ2n3SXllBdxAiOaNZEyMHDDIz+BqxVZ5IrS2LMUjhiTkscKqgdfYAVwejfGr4b6trF3pNj4mtZLm1ieaQ4YIUQZYqxGGxjtXg08NWrKUqUHJLey2PS5kviZ6ITS1w/gL4qeBvHNzPbeGtcgvJ4cl4SrRvgdwrAEj3FdxUVaNSjPkqRafmrDTvsFNf7p7U49Ka3IPasmM/P39quDUP+F9a8t2WbeIGtyc48nyl249sg+vIauf8GWl3p2qWmqWLNFeWcqzQSAnIZTn/AOt9M19Z/tP/AAsPjHS4PEmkw7ta01CGQDm4gzkr9RyR+I714B4GsY5LyKOVdrBhuUjlT6Gv1/IcwoYvK1T/AJ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AAj+syGbRbyQ/ISTjYT2z8qkdmwf4q+coTWKwbov4oO6XdPe35ntzi6db2ltHoeU+JvHNr4w1HxD4+Tw9YW9xbx7YFXczTKG2o0wPB9eAPrXI+A/Fmr+JNabRNdKXttcROVJjVTCVUtkEAYHrXv/AIz+DGn+A9E8T+K9EmvNTgZWkj0hocpGrON+cHLqAWwMDFeY/Bez8PeKPG0egaDoMlkL2KRby7h3FrZNrEHJ4HIHHev0/Ls1wH1CpOjFuMEkn/Lp5u55FfDVfaNNXb2Z7P8Asm+NrfV9N1PwZBotnpv9ghGi+y7vLljcnlg2fn3AknJz7Vhftm6lc6hJo3g+3kbysG9ukB4Y/dQH2zuOPUV6j8FvhPpvw2tdRMGoT6lfajIGuLqWMISo+6oUE4Aye/c1558StLi1z423cFzyqW0KKD/dwSP1Jr4rBVcHXzueIoq9OK5te/z8zTNatahgklu2kfMlv4N1K81C3tdKile9mlVYBGMNvzgHpgYPOew561+i2kJdQ6TaR3bGS5SBFlb1faNx/OuT8B+AdL0G8/tbyUa7aPbGcZ2L3x7n1rt+TxmuLifOo5lVioK0Y9TpynD16dL989T5l/bd8Pazqtx4c1CPzH0m2SWKQLkiKZiuGYe6jGfw714DoWl3vh7VbDWrAyRXVjOk8RHZlOcfQjj3BNfodq+mWmradNp99GJreZCjo4yCP8a8K+JHw70/RdJZ4lXA4Q98e9e1w3ntJYX6jUjv+NzzM7hiqUvbU37qPQvH/j+Dw38Hp/HMdmLwNaRSQwl9qu8mAoY/3ctz7V8deJvEEmi+F4Nb0TTbLT7vVrlzJ9mQmO37kKGJIJJ96+tfBfhzT/GnwCsfDmsqzWd5ZCElT8y4Y7WHuMAivE/i/wDD7T/hb4N0yy1FbrxLpt3cyC4uZ4togYAbB8udueec84rThTF4LCYieHkrzc9ujiunY7sQqlajCdtOp5p4W16TxF4av77XrG11CfS5Y3UzoVjnBydjhSCcYz2r7P8Agd41j8efDjT/ABAtili7FoJbeNsojxnadmf4eOK+dvg14F034neF9Y0vS4bjw7pttJF5N5DFvE0hzvQ7sb+Np68E17lqE3hv4HfCGO1t3Z0s0MdqjkeZdXL55+pJyfQUcX4jC4up9XpRaqqWi6JNfduXgISpqU3ojz74vf8AFwP2h/D/AIPtwZLXSQst4QeF5Dvn8Ag/Gvo+PCoFHAHArx39nHwTqWmWF7428TKf+Eg19vOdXXDQxN8wUjsxJyR24FevvIsKkswCr1ya+QzSrFyhh6bvGCt6vqzrwsHFSqy+0fK/7Ztncax4v0y3Ys8FnZlkTsrs3J+uBXmn7MVnqVn8ftBFmXVT54nI5HleU2d3tnb3wDivoX49jSboSXAdJJio+YH06Ufsz+AP7It7rxfqMAjur+MxWoZfmjgzkt7biB+A96+uhmFHDZB7KUfekrbHg0K1apmcoJ3ij3QcAcY46V8y/ti6pLqL6d4XglYwQg3V0q9GYnEYP0G4/UrX0uX2oS2OnrXzZ8bbCGS9ubyRw80jElvwxj8gPyr5/halCWOjOotvzO7P8TOhhm6Z8m6tp720haNec8ZGf/rV92fskx3kfwK8Pm8ZyG85rYPnIhMr7Ovt/SvnLwD8Nrv4h+L49OjR4tMhcPqFxjiNP7o/2m5x6da+3dI0610vTbbTrGMQ2ttEsMMajAVFGAPyr6DjfMadSMcKviWr8hZJOdSipyRcFLSClr89PdCkzUN9dQWdrJdXUqQwxKXkkdsKqgZJJ7V5/ovxs+Gurz6jFY+J7R/7Oiaad2yqbFOCykj5gOOmetbUsNWrJypxbS3shOSW56Nu5ryX9oP4xL8MRplpbaGdWv8AUA7ojzeVEiLwSW2kk5OMAe9dR8Pvib4L8eeePDOsxXcsAzJCVKSqD0JRgDjrz7Vz/wC0H4Gi8Y+HrW5hhDX+nzb4m77GGHGf1rswNCFLGwp42DS6p6GGJqOFJyhqzW+EHxI034i+G21Kyh+xXUDiK7s3YM0L4yOR1U9j3rt1ckgNt69Qa+YP2a9NuvDfxV1HTnUpFfWLBkHALIQVJ+gLY+tfTv3VHHJYVWdYGGExcqdN3jujLAYxYml7Q5/4i3MkGgGC3y1xcSJFEoHVias+HNBt9N8OJpbqJFdW+0EjG8tnd/M81lX2oQXfiYXHlyXK2eUt4YhkvIfvN6AD1NXJpvEd1wjabpidvMJmkH4AgD8zXO1OMFDbqJyj7V1H0Vjwj4m/Ai8sINNsvA3h+312ySWV3TU7wB7VmIKbScZjA4xyeO9eufDj4baL4Lub/W4RNLqmoQxrdM0u9IwozsiHGF3c45PA54FaTaJrt0P+R2uFIPSC0hAH/fWTVeXwv4oX/j28f36Ec/vbKJ/8K9KvmeIxGHWHqVtF/i19TKCcZc8Kb+9f5nBfG7xXMZ7JtF8RXcFhDHL9pXS7qOK5jusDyhKGIwnqCMetVfD194Z1DxZpmv3OvS6priRQPe21jEJUa6SExHbKoztwWygOCa6XW/A/jG8mW4um8H+IZEGFbVNJXeB6AgHFNTVPGfh+ze3uvhrAbRgVaTQ7hAcH0UAEUU3T9moQs2vNL80jlrSqOd5Jx+V/1ML4x6L4g1rwteX/AJD6ZoNhC1wbZVAaQjnCoAOp7sRjk4Ncz8NdBubLw1fweCNJtrbXbS4gOoalZ3sM0l1FJEzDZLKuxcOBuQDp7mtm/wDH1zcTy6dcePrrw4JMgwaz4cDSAHjmUMEI+q5rovBfg3TotLe40vxgmuAkyJbWXk20DseoCpkDPTt712OtOlhfZVdFdNWTt8+/3mappVeejrffX9P8jk/HeuXHhPUJb3w/FJc+Kr+2K3Mv34IJGC+a0aAZJJUE7iVG3gAZrkvhN4JuNB8QQfFrxjqtxrOpS3hisrHT7hLi4nncEfvZN23IGfkBwBj6V6J8SdZ8GS+D9T8NOt14Y1e6VOL+ymAkKyK2wyAEOjbdp2kjB6Vk/DL/AIRC8tNcTXbbTpINTmhkTTrBZFhhMakCRW+Uh277ewq6de2CahC19G7ateTexUXOjWtKW+3ZHc2+u+NNf8WaRq3h9Jh4XuUiYiSOJYwnzCYTZPmLIDtCheDg13z+ItDh1qHRZdWsk1SdS0Vo1womcD0QnP6V4/4qvvH19ZReH/htos+lacieWkyxiPavs78D69ayPhF+ztfaR40tfG3jLX/tWqW05uIoLdmky+CNzyt8x69BxXnVcFh1Sc61RRa2itX8ztwuJdRtRTfm/wBDb/aw1mGbRtM8Hw6zeafe6nKZpEtQf31tGP3iswI2jLLjqTg8dcfO3grxVZp4gsPEVrrev2MXh1ovNd5mmMloG5QJuAwecjnA9a+x/iJ8PNB8ZTWN9qEL/wBoaaHNnMrlQCw+64H3lyASOv5nPj/gD4HXEkWrQfEbTdJsNMZkYf2bcbDO6sSXdv4VI/h9+1e7kmaZdQy6VKqve+XXt8gr0q0qqlE9F+P3iBrX4QzX+lyF5L97aG12cmQyuoUAfRqyPE8cfhWTwpca1vGmaBZgW9pCN8+pajINqQxIOXI5P/AvY1H4v8YaL4k1XS/D/gLSm8Vajo90J4xB8mnWsqoVRppsbcKTnauTkDjis7xDdzeAfEGn614ihm8a+O9SifyEiIitdPgUfOsKtnaCeN33mPoOK+fo05+zjRitW20uuu3pp1NqlOkpOpJnpPw70PVLZL3xB4iVF8QauyyXKRvuW0iUERWykcEICSSOCzM3cY7UdK5n4f8Aiqy8Z+FbXXrOGW3SUujwzAb4ZEYq6nHHBBGa6YdBXlVub2jU1Z9jqg01dBRRRWZQUUUUAFFFFABRRRQAGoZLhUYrgkipT1qm/wAtw2emaAJluOPmjI47c1IwMiDDYz7VUuHVl+VRnpVuH/VL9KAHKoVQo6CloooAKKKKACiiigAooooAKKKKACiiigAooooAKKKKACiiigAooooAKKKKACiiigAooooAKZI+CFHLHpRIx4C8saI02jnlj1NACbDs2sxz3rznxj8G/CviTxNJr15LqED3BQ3tvbz7IbrZ93ePoACR1xXpVIy5xWtKvUoy5qbsTOEZq0kfO/7RnxR8ReF/ENj4L8HmCyuBbLPPdPEH2A8JGgPA4HWuc+DY0z4u6nqdh4vshbeKdOjS4h1zSGNpdSRk7TvKcFg23rkEH2r0746/BmH4hahaaxpuqjStZt4vJMrxb45Y85AYDkEEnBFJ8Jfhja/CfQtX1q4vzqmrSwF7icrtURxqWEaDsMjJPU8elfSRxmAjlap0lav3679+3kee4Yj61zS/hkEnhj4u+GlVNB+I2m61bA7Uh8Q2uJMf3RJGRn6kU/8A4Sn47WIxd/DfQdSAH37PWNpbHswr56tIfEfxWvb3xLrGtXRZyXhgWdkjgT+FVUHjAxXsP7Jvi3Wrm+1vwRrV5LfjTY1uLS4kbc6xltpQseTyRj61pjMqqYbDuvUUZNWurWtf0sFHGwq1nSR0X/CwPi70/wCFOShicc6omM/X0pP+En+N19xa/DPRbEH+K71YHH1AFYX7THjfxNpOt2Oj+GfE1ro1vBAbnVJkw08QyNoYHopH51h/BH4meK9Z+JML6p4rsr/w/qxkRIplERgmAyscQ65Poe1KlldWeB+uxpw5bX+1f87XZpOrB1PZtnbQ6L8cdRk3S6v4S8Pgj5ja2rSyD/gRqLWPhbG1hLqnxG+JOt6haQqXnHmi2gUe4HBH1Ga9b1fUrLSNLuNQv5lhtoELyMx4AFfJ/wAUfEPiL4m6sIIYbhNGRwLSyUEeaezP6t6dhWGUUsVj6nu2hFbuy09Hv+Jx4+vh8HFKer7Fd/GWkXXiWDwf8D/AtnLfyuUGrX8JlIA+9IFboo67mx9Oa6zxN4v8e/DLX7PQVvoNbby473WtW1SX5ZmJwYolGFiUDgcZJr1H4HfDWw8BaAZHiSTWbxR9rnxyB1CL7D9TXivx9+GOpadL4r8SarqM0+i6pfwzRSQRtJPA2CPnX+4MEceor0sHWy/FY9Uaj/drS71cnfe/5I1aqQw6nGNm/wAD0f4DfE7xd4u8TalpXiOw09rYW5u7G8sm+UoWwIyCfmODnI9OlZ/xH/aI/wCEe8YXmhaJ4bXVYdOk8q9uXuPLAcfeCDBzjpzjmuZ/Z8+GWpyX/hHxZY30kGiacLh8TI0U87liPu9kP8qtfEr4A+J9Q8b3+reFdS09LHVZzPNDdEhoHb7+MfeHXHfmpq4fJo5pOFSVqdtLXtdf1ccp4p0E6a947nRY9Y+MGm2/iJvEN9ofhabi302wYLcTMp2uZpP4SGBAVfY5rd0K3+HOhzvocWrWMl2ZhbslxeB5fMIztJzndjFa/wAN/CcfgfwHYeGrW4+0SW6NvndceZKxLMxHpk18v3vw/wDHTfEQ2BsLD+2ZY31AL9nP2drneWWYzY2jkA468YrzMDh6GNnVh7XkhHVGtW8OWUo3kfRV58N1ju2vdB8VeINFuMg7Y7jzofoY3yCPyrbsNL1DSAl2JYbmccXCwx+Wso/vKuSFPsKh+IXiC88KfDXVvEHlRT3un2RkCqPkMmAM49MnP0r5dXxb8RNB0+38eP40ub6Z5BJPaSkGB1J+4E/hHOPascBl+JzCM3GW2nr5E1atDDNRe7Pqnx5a/wBveAdWtLT961xaOEXHJbGQMeuRXA/APxVpU0EOiJtW6ZCwHfgcj+dej2olks4NWs02C5hSaSBv9pQcfWvnf4peFfEXgrxzbfEPwNYzX2nxXInvtPiU+dASfnwvVkbJPHIz6VplvsalGrhakrN6r/EujMcXh5yxEK9P0Z6z+0fqui23wt1XS9X1ttHfVYza20saM7s/DYCrzjA59Aa+Pr3/AIRfwTb21rfWs97ezwmRo4CEEaHjv6jtX0X+0Z4W1L4peCvC3ivwQn9otauZxahtrPHKFz16MpGCPqK8N+JvgVbjVrOHVtSt9I1yCzi+2W8nzgKQSnI/iC9RX2XBTwtPDqnOo7ybcordW287GeZXdROWiL/w0j8JaJ8QfDnjqTXZdL0hXYhxEzEsQV8tiOi5PJPpX3DDcpJCkqENGwDKwPBB6GviMfC/xJ4k8G6Jpfgu0GpaW8kkM188gQRPvw5YdhkcYzXr/wAa/EviTw0fC3w48K6m+nySaePtGoAfvCkW2MBSeASeSa83ijDU8xxlNUal5u6afRLvpua4Oq6NFyqLQ+gvM/P0rnfGPjfwv4RtkuPEmt2WmpJnyxNJ8z/RepryP4A+NPFX/CfX3gXxRqj6ygs2u7W8cDzFKMoZGYfeB38ehGO9eFfGK8utc+N3iRtZlYNa3ZtrdG6RRIo2hR265PrmvFy7hupiMa8NUlZRV7915GlfMI08N7dI+1fCPizw74usTd+HdXtdRgRtrtC+Sh9x1Fee/FL4Trf3sniHwsI7fUiS89sTtjuD6jsre/Q18+/s5Xl1onx00e20lmMF/wCbb3MaH5ZY9jNuI/2SM/hX3AfunPA9qzzDD1cgxv7id01f5dmRGNHNcN763PmnTPHmpeGpTp2qW9xZXMfDRyqVP69fwrd0X46W1reImr28ktqSMSRj50+o7/SvX/EnhfQvEVsItb0u3vI+i+YmWX8eoryPxf8As6eHrwSTaPr1/pRwW2S4ljH4nkCuyhmOVY26xcHGT6o8v+zMfhpJ0anuo7TU4fBnxU0NTpurQS3EY3QTwMPPhb0KnnHqK8Z8a2fxK+H8omZLm5tIWzFe2ib0/wCBAcr7g1wHiz4ZN4RvzdW/xY0WG5jO5Psgl876fIcfgTWr4L+NnxM0Qvb3F/b+K9PhGHNxbEHb2zIOn416eCwNWhHmwklVp/yyVvuZpiadCq1Kt7s+6PWvhV+0X4Z1qWLRfFNxFpGqFgiTOcQTH/e/gPsa9P8AiD4O8P8AxB8LtpWqL5kT4ktrqFgJIHxxJG3r/MV8nC68TfGzVLu30HwH4TRYv9fcfZAgiz2Mp6t7YNdt4V+CPxi07SU02P4kf2LYg58iCSSXZ7A9v5V5ePyzDUKvOqipTX2b833WPTw1WXJyvXzPSPCnifxD4FuI/C3xM3T2QIi0/wASIpMFwvQJP18uTHGTwa9O0uw0u2VptNtLSFZvmZ7eJVD57kr1rwFv2c/E19byR6t8XdeuI5V2yIF3I4PYhjgipbD9nrxdotukXh/4wa9aCPhEZBsX2HPArzauHwc1zKvZ9dHZnVFz00PojPy187/tAzzeG/idputrkRXtqEJ7Fo2OR9cMD+FXo9B/aM8LHzLHxZofi+FOsN9CYpGH+9XB/HPx9ceIvB50fxz4Uv8Awj4msJRcWMkgMlrctgho1lHQlSeveurJsN7HGQkpKUXo7eflozizSgsVh3FaNan0z4E1Mav4R03UlIK3EIYGvFfE3x08VWfjPXNLsPClmun2EklrbSXdwY5Jpl6N6FTzgDnGK6D9lrW38SfA6K3huGjurR57NnHWNsnafyYGvnH4p+ANT8NaZoum+NtZjs71XneOVGadblNwy+f+eh6gehrvyfLcHLMK1HFW0dkn+enkVKpVhQg479T6z+BvjrVPHfhWbUNY0Y6Zf2t09tMikmOQgA71J5xzjnuDXnv7Sfi5rTVH0SNvnWFWIHX5s4Fbf7PvgjxR4d8Q6xrWq3Pl6VfWtvHZW/nFi+0Z81l/hbBHFeI+PPF2g6h+0nqN9rl1L/Y+l3igxQxmSS5eEACJFHUmTP5GlgMNQjmtWpQXNCKbSXTy+RzZhTq4nDRp7NvU+uPh7praP4J0fTHUB4LONXA/vbef1rZvLeG6haC6t4riFh80ciBlb6g8V4YPGfxw8arnwX4Ks/DGmkfu7zWnzKy9MiP8PSopPhP8ZNbXdr/xmuIA3LRafb7EH0rwHg1zOpWqxi2/Vr7rnqU17OCjFX0PU/Fvinw74H0xI2g/fv8AJZ6bYw5mnc9ESNf59BXFeF/AuueLfFMPjr4lRRpLbnOk6CrborEH+KQ9Gk6fSuRH7NGqf2k2pD4reIf7QddjXOwCQr6bs5xTv+FGfE/TXL6L8ZNRyv3VuFb9eTXVCjhaatTxCUnu2n+ApKT3joj2Lx94+8K+A9MN94l1aC0z/qodwMsp9FQck185698Z/EfxE1tbHwtpt2LMP+6toIy8kn+05HA+lZuvfBP4paXqd14k1C20bxhcKDJI925mcgdQiN/IU3w38efE1noU+l+GvB+gWl5EdryWtowMRH9+Ic5Hv0r3MsyqlTXtMKlWmut0or5bnm4+ft4OE24ryPXfAnwz1C4ePWviBcx+WmHWxMnyqR3kbpx6Vu+MvjL4P8PM1jp1ymqXinb5VscxpjjBbp+FfK19q/i74i3Zi8U/E+GxUtj7PNHJHAPbCcfnXpXgH9nm31OGOeT4iafeQcFl0yIMce+48UYrAUYVPaZnV+UU7fec8F7OlyYFavq9zp7j4xzXEbvJJsLdADwoqnpPhzxJ8SLxZfLksNKY5e7mXGR6Ip5J/SvTfB3wd8E+HSky2T6jcryJrxvMIPsvQV6IlvGqBEUKgGAFGAB6V52IzzD0LrAU7eb3M6OSV6tni53RjeDvDWleE9Ej0zSoVhhj+Z3P3pG/iZj3NYk3xf8AhxDrR0aXxdpS3ofyynncB+m3d0zWL+1Fq2paR8GNZn0t3ikl8q3klQ4ZI5HCuR6cHH418YR6dYNpG5ipYg5U989cj1q8i4febwnWrVLO5343MIYBRhGOh+j0c6yKrxsrqwyrK2QR65pWlx2FeA/s+eMNQ039mvUNc1Dzb0aEt39lLnmVIgSq5Pofl/CvN/8AhPvilYaanjybxc1xHv8AMl01kHkGPOSgTGV7jOc9686GQ16lSpTi17jt6+SOyeOpQUW+p7b+1PqOiN8Mbrw7quttpVxq5WO02IXaVkZWZCF52kAAntuFfJt/N4X8G+Vpt5Z3F9eSxAz+ThVRW6DnrxjI6V9BftI+CfEnxA03wn4w8K6e13Lbwt51nvCuEmCtuGfQgg+2K8S+Jnge3u/FHl32rW+l6xDDEmowSDeqttBGCOpxj24r73g54WlhlSnUd5NuSW6a203PNzBy9onNWib3wgi8LeGPijofi+TXm07TbhHEOYmxKZFKBHI4UA8n3Ar7E8Q6nbaNodzqN0yeRCm58njnj+tfHSfCnxL4o0XwxY+ErNbrQHwp1JpABHtc+aXXrkMGwK9X/aK1PXtUfSPhb4Js57++ZY5tQmziO2iAwnmv0GSMnvgV4nEcMNjcfTlGrfdS/upPr5m+G9rHDySWvQ0PhTNb+Ifize6zZRZt7WzYFgONzkAD8g1et6tPJO7WFjgPgCWX/nkD2+tcf8JfCf8AwifheLRrCTz7qRvNv77HEkmMEL7DoK479ovxLr2iXugeDPDeoSaUdVDzXd8v+s2qwG1W7Hk5P0rwMTFY/HKFF6bL0XVhhaP1TCP2m71Z32qeCdR1B/s8Hii80nTed8OnxKs0xxyXlbJ/BR+NQw2HgXwUv2PVNZQSzRPJ/wATO93SOqj5m5rzL4D+J/FOl/E5/A2r61Nrlnc2j3EMkzbnhdBnhv7pH64rM/aY8L+KLzxp/bght/scsttZ2Usdo08vl4JeN1AyMsxOehzjtW9LLpfXfqlaryq17rr/AMOaqdOdJVacbnq9/wDDXTNQKa14V8T6tolzL+8huLG58yBgRkExt8riuD8YfHbX/Beo/wDCK3mgWmta7YbRf3UU5it3UjcjKMEhihBIPANeofBbRta8P+ArXRdchtYJbSWVLeK3OVSDeTGCe5wa8u+NfwR8Q+IfHFx4q8JXtkHv1QXlvdMV2uqhd6kdQQBxWeXywc8a6eNleCvr/wAFalVo1YUebDrU6/8A4W8uqfBS+8d+H9KaW/t8wmwlcApMGCkEjqBndxyRXlMfx2+J0MNkHsPDt7dW8hOp20DESSIWAUKN37sgHk8811GofAnWLb4ZaH4e0nWLd9VtNXGpXZl3LBMzDDAAc4UYxnrzXj3hPwCdX+JGu6Tocl6NZeK5Qx3dsyQwno29u4Pb6ivdynB5POlWlNp2bte+i2XXYyrTxEeVbHqnxkh8b+CYF8VaTHF4r8H3AWW+0jVY/tDafu5JSTlgnPXJxVX4baf8Ivid+88PNqfhDxEq7pLS3uzG6+6f3x9DXuHw48MSeG/h1o/hXVJl1B7W0+zzuw3LLnOQQeqjOOfSvnL4tfCibwf4rTU/Dfnw2UshltJImw9tIOSgP6j24rzstqUcU5YXn5J68sltJLutjLMXHDwVZxuuvkety+Avilpa+VoXxMW/t1+7Bq9kr4A7bl5/M1BDN8dtIPHhjwfqyj/n3uTbFvwOa0Pgf8SJfEdv/Yev7YtbgXh8bRcoP4h/tetb/wAbfEd94a+HmoahpN1Z22qOqxWJuWwHlY4wB3bGcCvNmsVDE/Vq0IuV+2j89LHRQlQr0/bU3ocq3jz4xQfJL8IY5W9YNVVgf0pR47+MkzbLX4QRIccfadYRAPrxXhcPxQ+I6vb6fZ+P0utV02R5bmKWFVWcZG5XbGNq9PbJr63t9dtZPBH/AAkccsF1Atg12Wt23RvtQs20+nBrszXLp5bye1pQ97a3N/mbUaqqp8r2POpbr4+aoyrJD4L8LI/AaWd7tx9MYGabqHwrFxp9zrXxM8Za34ritIXuXslb7LZhUXcR5aff6fxGvn21t/EnxSur3xPrOtXPmuWkihSdkSFD91VUHAwMfjXsH7K3ifVdWXxB4B8RXMmpwWEKtbyzHc3kPlGjY9xnpnnmtsZlVfC4d1otK1rpLVejepjRxtOrVdM8p034zeONNZdQ8PW+kaXoUDgxaNDaqIhH2Ukc7+AC3rX0pqPhbw/8XvCXh7xJPJf6bcNbCa3uLSTZNEsg+eMkg5Ga8wu/2XGbW2S18WtFoDSFvs7W+6ZVP8AbOCO2TzX0boGm2ej6LZ6Vp8YitLSFYYUHZVGBWWc47L5eznl+klu/kGEo1/fjX1j0Kfg7w1pnhTw/a6HpCNHaWykLvO5mYnLMx7kk5raoor5mUnJuUt2eikkrIKKKKkYUUUUAFFFFABQSAMmgnAyajAMh3Nwo6D1oAF3OQx4HYetPKqewpaKAE2r/AHR+VAZc7e9LTXUN9fWgB1FRhyrbX/OpKACiiigAooooAKKKKACiiigAooooAKKKKACiiigAooooAKKKKACiiigAooooAKZI2PlXljQ7Y+VeWPaiNNvJ5Y9TQAIm3kklj1NPoooAKKKKAEZc1XvbeO4gkt5lDxSoyOp/iBGCPyzVk00qCc80utxWPkrXfgp8SfCur3Vt4K+zalo08jGAtc+TJCpOQjgjBAzjIr1f9nv4Y3fgO11DUtfuILjX9UKiXySTHFGvIjUkc88k166UBOcmkaNWXaeRXr4rO8XiqHsZtW0v527nPTwlKnP2iWp4H8cvhE2o6j4i8aWX2rU5L3T44Z9JjUbpGUqNyN2wo3Y9Vrl/gr8GP7XstI1a+tdT0Gz03VDdrZ3SjzroqAVYnqo3du4r6h27eGyR61W1S7h03Tbq/mI8m3heaQn+6qkn+Vb0uIsbDDfVYvTZemxM8LSc/aM8T+N/iBte8Ww+DrabFpaMkt7jo7nkIfYAjj1Nd98PPCGm2Fnb3gjRpOoOOlfKOkeLJLvxDca3cSb5bm4eZye+45r6n+BniD/hIPDs824kRT+X9OM17ec4Ctl2XwhB2Wl/O58xl1eGKzCTqq/Y9BMSnnvjFJLbxyxtHKA6MMMrDII96lor4daan2REsKqMJ8q8YAGAPpTvLHqafRR1uAzyxjFHlLnOTmn0UAU9V02z1TTrjTr+FZ7S5jaKaNxkOpGCK8Xt/wBnjwbpOpDUr7WdWu9Is3+0Lp07r5KgZOCcZZenGe1e6VmeJNPXVdHvdLZti3VtJCW9Nykf/X/CuvC4urh7xpzcU9zOpSjPVq7R8leK/wBovx1qetzSeDY7LTdHici2WW2EskyDozbumewGMCvYfgR8Qk+KGkXi39qmn6/ppVbjyDhZEbO2RR2HBBHrnHWvk7WdN1rwDqM+ga9p81vNGxjjkaMiO4A6PG3RgRzgc17b+zzZ3vw48FeKfid4qs57SCW3RLS1ddk0yAkg7SMjcxAXPXk9MV9znGXZdTwEZYe3tHbltu79zw8JXxUsRJVV7p9FwzXOmKIri2UwDO14lC4z7CuD+JPwn8CfEjWIdWv7y9sdSSMRNLazeWZEHRWB4OMnnrXjUnxn+Md4za/bpplvpwYuLA2gaPb/AHWkPzZx3zXvnwv17RviZ4ItvEEdl9juCzQ3MStzDMhwyj27j2Ir56pg8blDWIvyPvF/menCvCveMdTpfBXhjRfCPhq00DQoPIsbZSEVmLMxJyxJ7knmue+Lvwx0r4hW1m895c6dqdiSbS9gxuQHqpB4K9OK1bjwvcp81jq1xB7N/wDWxVGfQvGCj/R9eB/3navNpTaq+2jV97e73HOcrckoXRn/AAl+FOmeAZ7zUjqV1rGtXiCOa9uAFIjBzsVRwozyfXA9KwvjH8CdH8ea1/wkFlqkuiau6BJpkjDxzgdCy+o9RW/c+HviC5OPEEaD1WRgR+S1geIvDus2di174o+IFtptmPvSXNyyp+bMoP8AWu2jUqxxH1lYj3++7+45J1fc9mqLa/APhF8JfCvwtuZtc1DW4tQ1l4/K+13DLGsSdxGvbPcnmuo1n4qeCtNDNJqy3Lp0jtVMn69P1rzzwx4N8E+KJN6eMrvVVJ+VoY2SN/o7KQT9DTfGdv4A8HXkej6H4ZPinxLIdkVq7mQIx6GQk4Hrj2OSOtbThRxVdzrzlOT3srfnsc08RjKULRjGC9bj9c+N+vaxM9n4L8OSynOFmaNpn+u1RgfiayR4B+LfjqQTeJtak060c5Mckvb2jj4H4ms/wb4p/tLxBFB4u8Qa5ZWj3RtYo9AjFnpcL5wIzKh82TnI3EgfoT9Aapead4L8N3OoXN1eNbW6bsXFy8zk9lBYk5JwMVriMQ8DKNLD0kpPZ7v72TSw3toupXqtpfKx5Drfw/8Ahb8LtB/tfxLHLrl+3ywQzN807/3VjHAHueleSWen+NPjT4sj0GxEOg+H4mDy2tlHsgtos8Fsf6xyOmevXgCu1n0bX/iRr8mt6mrFnO2CAZKwJnhAP5+pr3z4aeDbDwf4eWxtox50h33EgGC7+v4dq7sRi1l1DmqT568tu0fToZYCpLE1/wB3C1Nde5558Ttc034A/CbT9O8H6NG9xPN9ltFk6GTGWkkb+JuPxrzHR/jV8XpPCOpefb2dzqUjobG8WzCiJOfMynQ/w4/HNb37SfjbUZvihZ/D1kt49GSCK4m8yAO0zuxwQSDtxjtg8nmvnbxn4o8S2vja6ihvLi2+zXBjt7eNiFCj7oC988c+9fQcOcP0sXhFLEUk5y9/mk+l9DuxWJqRqclJ7H1Z+zL8X/EHjXUtR8M+KbOI6rYwi4S4hj2CVCcEFeitn9K95RwyKc8H8818eeBvHGr+EfijoNjaW1t9n12aGHUbYQru3SAfMHxn5Tz1xjPFfXGqx3bWFz/Z7Kl20LiIt037Tt/XFfF8UZfDC41SpxUITSaX4P8AE7sHWdWleW5zni74gaN4fvhpa+ZqOrEZWzthuZf949F/H8q8/wDE/ijxz4oil0aP4S2mqWMqlXjvrkbMH3xx9RzXlvwU8KfE6L4opH4k0PU7b/SHmvr+dcxuBySrZO4ntjkV9HeKviV4J8La/Z+Hta1qG21C85SEIzlVzwzkAhB7kiivhKODnGnh17WTV766fcclJ4irUlKq+WKf3njngXT/ABJ8DdTn1PVNFtrLwRrNyi3kMF4bltKkI2rKWKg+V0B9OK+ibmy03Ukha6tLW7RSJImkRXAOBgqT/SuV8L+M/A/xOsNU0rSb+LUoYw1vfW0sTI2xgV5VgMqex6HFZvwYmuNDg1nwDqlw7v4ZmAs5pWyZNPkBaFiT124ZCf8AYrgx061aTqVY8tSNr9G10Z6NOyVlqi78W/GVz4atLLR/D9kupeKNZYwa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o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J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XP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wpQpR5YIqarJDDY3E0+PLRcmvmH4n6pFZ65DqWmvsuLe4WZGXqGU5H6D/PNe+/Fy9/s34b69f7seTZu2f0r4g1vxK1wpaSYs2O5r6/g7ALEc8m9Nj5biSpU54QhE+u/FGiv8TvBXh3xDompJp+o2zLe2Urx74w5Xa6Mv5jOa5OGSH4cTarZa/Y3PizW9bh+36v9jhRIYbWPKA4c5PVvc8+lX/2OtaOr/CuS3di5sNQlhXJ6KcMB+ZNd54+8C+HfEzJqGrW101xawOu62uHiaWLqYmKnJUkdP8TXg1qn1TETwlT4E3/wD2lQdSnGql71jmNJ0xfC9rB4g8NM02j3kazi2c4DIwBHXo2D+Nafj7/hXfibwBLqviu3s7nR0XPmvHmWF87cJgblfdwAOc1j/DXxXf8AjCyn0O80vT7OyexWSzFpMZGtU3FFjlUjhxgHjtmvB/GWp3mj69qPhfVbpLKBr+OWXzVLxwyo2Y5WA5KnjOB056jNd2FwM8dUalK1SGum7X+Z588Q8HyqEbwlp6M7z4ceNtV8M3Rt9H1S/wDFPhaOQJ5d6jLe2QOdoYPhugOM8NjAwa9rm8Q6xf2CXXhLR7LUUkXIlvb42yk/3cBHYEdwQPxrzDSPO8E6pdaz4phHiDV/EduixWehwGSNbaEZMh3YzneO2BgCtu88RWvhqGx8T6IfO0bUYUnaIcebGQOQP74/+tWGLowxM06Ude/fv/w/U1pV6uHTlVenXyLGq/FfxH4XnB8cfDfUdPsN206hpt4l9AO2W4Rl/ECu38K+LvD/AIqtDcaHqUN2APnVflkjP+0h+ZfxFeQ/EHxprHijxpbeH/DXiiHQtJOmLe/agqFrlm3fLlgRgYxtxyQQai+DvhgeJPDv/CR2bCw1e0vZrV7izXyo59hGJEUfKM55UfLnPFTPLKUcOqlZckvv+9dPkaSzCpKv7OiuZf1see/ErTta+GHxV1nW7rT5ZtG1W7kura8RC0YaQ7mR26KwJPU9xjNa/wAAtF1rxr8W7Xxw1hNaaPpiyMk8iFRPKylQqZHzAZJJGRXt2m+NV0+/TRfFflxSOQkd0eI5G9GH8JPr0+ld9bhdg2gBccbTxXRis5xFLC/V5wV2rc3dFYfD4evV9tF6rp2A28EqjfGrAdMjNSGNcY6U5QAOKWvl3qrM9eyADAooooGFIVBGDS0UARfNGe5X9akBz0waMcUwqyfMnTuKAJKbJ92hWDdPxpWGRigD85vihd6novjzXdK1NHiuIb2UsGB5UuSrD/ZIPWvSf2HhfXfxU1S5G77PDpbLL6Al12j+tfTnxE+GHgrx8sZ8SaOlxcRDbHcxuY5lHpuXqPY5FW/hz8P/AAv4A0p9N8M6f9lilffM7OXeVuxZj1r7bF8VUsRlf1Xkam1by9Ty6GXRo1nUidQo60uKUUV8RY9QTFLRRTAKKKKACiiigAooooAKRjtGSQBQTgZbgUxR5h3MML2BoARf3h3HIXsKloFFABRRRQAUUUUAFFFFABRRRQAVG6c70+9/OpKKAGJJu+Xow6in010DDvnsRTVcq21zg9j2NAElFFFAER3RepX9akVgwyDkUuKjKshzH07igCSimo4bp1706gAooooAKKKKACiiigAoNMmJCj0JGfpTHaRRt4PoKAHGRv4V4z1JxULbduyTeOScDvT/AJN3zn5cDaD0pNpKoO+eDjtQAqEAqVZircYPap6YqnduZtxHTin0AFFFFABRRRQAUUUUAFFFFABRRRQAYoxRRQAYpjRgncvDetPoosAxJCTtYYb+dPprqGHv60wMVIV+nZqAJaKKKACiiigAooooAK4f4xfEbRvhv4ZfVtUbzbiQmOztEP7y4kxwB6AdSewruK+Xf2pvhL8QPHHxL03UtESO80p7ZLZd0oUWTbiXdgexB6jnjFejlVDD18TGOJlyw6/5GdWUlB8q1MD4XyeJvi94/OqahOTHEQ88i8xW8eciNPc9P1Net/F/xDqvhW50DQdG1i38PafcQyyS6jLD5nzR4CxjPALZJ5644rqPBfg2L4d/DKTR/DVstxqENpJKCwAN1c7SQSfQtgewxXFfBy913xBq9xa+JGvda01bNJrj+17BVW3vd2DHHkcjGf8AGvWxePp4mq504pUoaKL6+Z48MHDDtxTfPLr+hyvxGvvBw+E1h8TPGfh63l8TX0YhgjV3iW9lUkI7oDymBuPtxnmuR+AsF9rlzrHjjULea+ttHhe5kRVx9onC/LGB2AA7dAAK7f8Aax+FvjXx1qeg3vheGK6s7OBrc2ZkEflOzf6wDpjGAfQLXr/wg8D2ngPwBp/huPbJLHHvu5Mf62VvvH6dgPStlmVHDZZ7sr1Ju1v5Y+XY2q5f7aoubZfizhfCdppfxWvLzUPEFkI7myWGKSTSr5/s15Ew8xYZMAbth6j396+a/E8viD4rftDXOlxRyQzPftYQxFcC0tomILY7AAFufUV98WVlaWkZjtLWG2QsW2xIEBJ6nA71Ug8O6FBrUuswaRZRalKuyS6SFRIy+hbrXn4DO1hKk6kY9LR/u+h1PCpxs+u/mO8O6TZaPolpo9hGI7S1hWKNQP4QMc+5Oc1Z07TbDTkeOws4LVJGLusMSoGY9ScDrVlVxjk06vEc5Su5Pc6lFKy7Ecg2r1r4f+PfwX8bWvxM1PUvDmh3urabqdwbiKS1XeYi3LKwHTB719xsu7Hsc03avUDnrXpZTm1bK6zqUuujIq0Y1Ekz52/ZX+Deu+Db2fxX4s2wajLAYbazVgxhQn5mcjjJwOB71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55APU+nHIPWuc/aL+AviTXviKmv+CbSCWDUyGvVaURi3mHWT3DdeO/1r6DvNKubfwXFJJZ2mqeIdO0wLBcSwqzPcrF95SRkZcfrXtZpmGFrOliIa8y1i9k+5z0sC6VJ007NdVucn8a/B954k8If2ppsGdSiiEklsP8AlqMAlR7ivLfgN8cv7I1iDwb4uuj9ilcRWV9MeYX6CKQ+meAT06V6L8Cta8ValrV9Fq13qt/YrZpJcPqFr5Jt73dhoo+BuXHP4CvOf2mPgHq2seIx4m8C6es5vmK31kGCbZD/AMtVzxg/xenWs8DXw84vL8c1y2vGXZ9jOGG/eLFUtHs13PqqBtybuDn0p9c38L9L1fRfh/omk69eLeanaWiQ3MynIZgMde+OBnvjNdJXyk4qMmk7ntq/UKKKKkAooooAKKKKAGMn8ScN+lCuG+U/KfSn010DD0PrQAuKXFRhyp2v+B9akFKwBRRRTAKKKKACiiigAooooAKQnAJY8UE4GTUYBkOW4XsKAADzDubhewqWiigAooooAKKKKACiiigAooooAKKKKACiiigApGVWGGGaWigCPJjwGyV9fSng8UEcVGYyPuSbR6UAS0UUUAMdP4l4b1oR93ysMN6U+muisPQ+tADhRUYfaQr8eh9akoAKKKZKxUDGBngE9KAH0jsFBY9BUYlx8rD5/QUkr/J8ylcEfjQAjszDDFUB7HrSAnISQjcPut2NOyoZty5B6HGaFXcyhhnA70ANXzAwT5Vz0HXFSouCWLEk0qoo5A5p1ABRRRQAUUUUAFFFFABRRRQAUUUUAFFFFABRRRQAUUUUAFIVB680tFAER3RnP3k/lUikMAQcg0pFRlWU7o+R/doAkopqOG9vY9RTqACiiigApCoNLSMwUZPShq4DGRAOeAKaqBzubIXPA/rSqpkbe2QOwqWgBghT3P404KKWigBNozRilooAMUUUUAFFFFAAKKKKACiiigAooooAKKKKACiiigApjoG5HDetPooAYj87W4an011DDn8DTAxU7X6dmoAlooFFABRUcjMGVV4z3pBKT8oX5x1FAD3O0E/kKifLHmRVPYUrvynmAqc035gpTYWJPUDj60ACszHDYDj16NSp5m4ruGB+OKVFVnPfAxUqqq/dGKAEVFXPXJPJp2KKKAAjim7Fp1FADRGuQcdKPLXninUUANCKOlGxadRQAiqFGBS0UUAFFFFABRRRQAUUUUAFFFFACMoI5qMExfeOU9fSpaCKAAHIoqMhozleV9O9ORgwyDkUAOooooAKKKKACkJ2jJ6CgnGSeB61GAZCGbIX0oAADK245C9h61LRRQAUUUUAFFFFABRRRQAUUUUAFFFFABRRRQAUUUUAFFFFABRgUUUAFFFFABRRRQAjKGGDzSRqy5BOR2oooAdUc7IAFfnd0FFFAEcbbw4H31GAaVQdhYMWU9QaKKAET5mAjkZR3WpkUKOMnPcmiigB1FFFABRRRQAUUUUAFFFFABRRRQAUUUUAFFFFABRRRQAUUUUAFFFFABRRRQAyRM/MvDetET7wexBwaKKAH0UUUAITgE+lRoPMIc/d7CiigCWiiigAooooAKKKKACiiigAooooAKKKKACiiigAooooAKKKKACiiigAooooAKRgCMGiigBI12gjJI96dRRQBFMyk7fmyfSmjLK3Zwfm+lFFACgfLlTuTuG7UyLbI2EZ/Lx0zjFFFAFhQAMCloooAKKKKACiiigAooooAKKKKACiiigAooooAKKKKACiiigAooooAKKKKACo3TncnDfzoooAdE25c9+49KdRRQAUdqKKAIl/enJ+6DwKl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bd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ghVS2SM9FJOQOtGS5DiMdKMpXjTd7NK7djXEYmnR93ds+ztMttCu7GK906KzubeZQ0cqYdXB6EGs/xr4p8KeCNJGoeILy1sLdm8uMbMs7f3VUck181eFvjA/wAM/BWh2OiadFrGgmSSaSaSRlkVHcnZGOgK9Oa6X9plZJtf8H+NpLaa+8NC0YMyRlxE0m1lZgOgK1hUyCrRxkaeIk1CTdn3t+T9RLEwdJzpxu0e0+BvGPg/x1p8tz4dvba+WE7Zo2Ta8ZIyNykZGaxfib4x+GngsRReKfsYuZwWjto7YSzMo6ttUZxXln7M1tNqvxW1bxRo9hNZ6ANONs8jKQk0hdSqrnhtu1zntu968k+Lstxe/G/xS2uM/mR3vlJu52xBRsC+2Dn6114DIqeIzF4dVGopX0evocuJxKp4X2sqep9L+EIfhD8TbOebw8sbSxY86JN0M0eehZD2/CotW+Ben+YbjQdcvbCUfd3YPP8AvDBFfP37PUlza/H3Ql0cttn81LkJ0aHYxbd7ZwR6EV9xgBfmOB9axzpYjJsV7GjVbja6vqTh8JhsbSVSVOzPnHXdB+LXhqLbKkPibT4jkJPEt2mP91xuX9aveFPjvY6WU0zxD4XGkKvBNjGFQH3jwCPwr36aSKOMySSLGgGSzEAAeua8q+JXjb4OxRy2/iW403UpAPmjhg86Qf8AAlH9axoY6njvcrYfmfeGj+5aA8FUwutKrZdmZXj/AEXwb8XNHGpeFtesYtdgT9y7OFLj/nlKp5HPfqK8h+HfxI1z4QeN5NB8Z2N3a6bcShbmJwf3Z6edGejDpnHUc9RWF428SfBv7W1z4ei8W6ZKDlXRF2fhuOQPxqlpH/Ce+P7U6Npumav4i0zkxPqFrlY/QrI3I/AmvpsLguXDSoVpfun0no15pnLyr2yrcnvLrHqfRv7Sek+JPGPwws73wDdNeok63kkFpIP9NhwcBSOuDg474rwLSbTx5eeFL7xC/gq4lk0to4fNmsf9IO4kEqDywXAz6Zro/hvr/wAUvgvaz6fqvg/Vb3QT8ywS/dgPcxuM8H0Nd9p37VXguQ/8TLRdZsWBwxULKAfTINYYWtj8roOhhqcasL3Ulv5o9CpGhiHzTumUv2RdB8fR6tq/iTxFFeafpd3EqwWlxkebJuyZAh6DHGe9fR56bcdP5141b/tNfCOUANrdzCT2ktGz+lLc/tNfCWFSF1q7nbskVmzN+VfM5rDHZhipYiVFxb6JOx30lTpQ5UzR8Q/CmG18RP4l8Htb2F5IxkmtZFPku395cfdP6VTu9d+Nml3fy+D9L1W1AyQL5I+PZiePxFZD/tCy60fs3gb4c+J9enfhJJLcwRfiWrjPjPcfFy58B3mteOdXt/DWny4htND0pszXEr/dWWXsvBJA5rooUsVXlGjieXsubV/K2pxSw1GnJ1YNpv7jqbjxt4p+LF3c/D3RtN/sYRtt8Q6rbXaXCW0B+9DE68GVwCvsMmvdND0yx0bRrTSNNt1t7O0hWGKJeiIBgD34714p+x7osXhn4MXGrXKhWvrma6lIXnYg2j68KTXmPxQ+NVx4psdG1S21jVvCdv5kvkQ2rB2mwRtlcjsBxt96r+x6uNxUsLhF7kHa/mdH1iFOmpy1ue7/ABY8Pa5Ya1afEjwZbmfW9NhMN/YKcDU7PO4x/wDXROqH14rm9G+Lfjjxlp/2rwL4Hs7qDJWR59Vi82BgcEPEOQR710Hwf+J6+M9b1Lw1cWMkN5ptvDMLgsGW6jYY34H3Tnt7185XXhvUvDv7SmsaRo/iK58Nz3t67WV5CMx+ZIN6LIv8SEsw9uKWDy9uVShiEueCur9vkTWrQ5FLmspHv9x4e+JHjTTxp/ihdM0yBv8AWFCJXx32gcZ+prvfh/4P0fwTo503SLfYjtvmmbl5n/vMa8qHj/4x+CV8nxn8Pl8RWcf/ADEtEflh6tGeh4NWbT9p34dD93rFtrujzfxJdaew2/jXLXpY2tT9nBJw7R1X4ak4fDUqM3Nu8n1Z2vx80PxH4i+FuraX4UuWg1ORFaPY+0yqGBaPP+0AR+NfKnhPSviFqVlqFveeCbiebSLYzH7ZafNuBA2R574JOB6V9BH9pT4Rqu8eIJSn937K+ao6h+1H8MIh/ocmq375wFjtMc/UmvUyfG5ll1CVCnh+bmd7tbFYmhQrPmkzgP2ZdF+IuqfE4+J9Qtb7SdEggeOdLhSi3JK4VAh64657V6r+0L8XtN+HWj/2dayxT+IbyPNvDkEQr/z1f0A7DufxriLz9pa71oS2fgnwPqF1fFSsbzMG2N2JVefwNeUv4B+LS6jdeNtS8K6jqGoSuJHmuoElkU9QyxE8AdvT0ruqYSeYY76zj4xpqytG6VzCVSFKm6dFNnV/CP4fa141kHibxhPLpmgO/myTXT+XLenOTjd0GerflXsXiD4yfD/wnaJpOht/aDWyBI4bFR5cYHAG88V8rTeL7W+1Dy/iFqfi5pwQHthEAQPTa+APwFewfDTxd+z5YmEHS9Rgucj99qls0oBHuOP0q8zwdStNVMRGU4raMPhS9d/wPNw8PYJqilFvdy3LMvjLxj421LzfC3gjT7eTqLoWKSyg/wB7zWUBf1rp7H4SeNtexceMPFUyhx80IkMp/EZCflXrXhfXPDWsWSN4d1KxuoAuQls4G0f7o6flW9uHrXzdbN50r06FJU15q7+9nbDKo1/erVHP52X4HmGl/B7wXpEPn3rXFz5YzI802xMDkk7ccfjXK23xU+Aul61/ZkD2/wArbftQsmkgBzj/AFhyMZ710X7Vk2oW/wAEtaOntIA5ijuWTqIWkAf8OgPtmvjaCHTzpB6B8ABR/COwr3MgyuecUZVcRWlpokmc+NlQwDjGFJO5+hdhFo09lFfWMdk1tKgkjliVdjKRkNnHSuKtPjB8MLnxENAh160e7aTyQ3lERO+cbRJjaTmvPvgDba9rn7L2s6VazSLcSx31rpjsTkKQQoU+mSQPwrxJjbX3heHwdY+HrxfExkEKweUwkSXjg8cAHnd7V5uEyalUnWhVqu8Hbf8AFnfUruCg40/iPu17KxlHz2sDg+qA1yPi/W/h34au4rbxBrmmaTcTjMSS3Gxj7gVxnxi+KV78K/DnhrSILGHU9fvIVRhK5WNVjVQzHHJJYgD8TXz/APFrWvCeqeMpNe8TfaU1LUIYWktol8wWwCgYz6ZBIHXmtck4cxGNkp1HJU3ezWrdvLsXiMTTpO3LqfZdpbzR2yXWk6gl1buodPmyrqRkEEdeKllu4b+0n07UYzD9oiaJ1Y8FWUg8/Svmfw18Zn+HHh/wvodlpsepeHAgEl35p80K7EjYOmEyBg+hruvj14j8WeB9c0rxjo7f2z4W1HbDe6fL0ibGVeNuq7l/Akc1y4rJcVRrxp1F8TfK9r2/UuOIpzpuontueBeK/h9448Ba3PpTaHf39pvItLy1gaVJkPTGOAxHUdq9g/Z38Nf8K00vVvH3xEuItAW+RLe3gunw6RglssP7zE9PQV7D4E8VWuueGrXXdMle40y4HIP+tgb+JGHYg8V5N+1pDJ/a/hPXLuGS68N2/mrOVBZIpWK7S2OmRkAn0NenPOMVmPLl1e0U9G+rt+Rx08LQoN4qkrtntfgnxr4X8YWUk/hzWbbUFhIEojb5kJ/vL1HeujLKBywAr5Y/Z2VNU+NdzrXhi2ki0OHT3ivZAuI5GONi56Mc8/TNdN8ePixr3hrxC2iaZbXenLaXVvm6W3E32tXUsVC9lzkZ74rx62RyljnhcM76X16ep20sVeiqlRWPoLcPWjIA5rlPhp4nn8XeGE1e40yXT3NxLEI2OQwRiA6n0PWuM+LHxx0LwJ4hGgDS7zWNQRVe5W3dVWAMMrkt1YjnAry6WX4mtiHQhC810R0Tqwpw5pPQ9d3Lz8woLLzzXkup/HDwvb+BNK8WWtteXqapeCxjs0wJVlH31bPGVHPvkV5P4Y+Mutaf4/1i91HxTNrtnCk8kmjxwqgUfwiJj0245r0MJw/jsVCdSMfhv+HQyni6UGtdz6yzyORio7m4hggaaV1VF5JJrF8D+IrHxb4T07xFpqutpfwiVFcYYZ4IPuCCK8R+OnxchTWH8P6Lco8No2LmYN8rSD+EH0H865svy2tjMS6EVqt/IzxuMjhaLqb32Re+Nmq2NwzwWah5JDtRU5LMegHvmur0O78PfB34Z2DeI7j7M9zMPN8uMu8lxJztAHXAwPYLmuc+BvgfUNSuYfGXimGQY+bT7aVcEf8ATRgf0+tdN+0h4fh1f4cy3/8AZt1qF7o8q31nFbPhzIvBOO4wTkele3i6tCVSll3P7ierXc8rLcLU5p4yorSeyOC0H4163D4+1P8A4SC40X/hHIFlcwWilrqBB9xuDli3pgYzXu/hnXdM8RaBZ69o9ytxY3kIlilxjKn1z0xzkHoRXwZbWNtb358RWOl67d3GsNJDbWv2VgGkYgOA2OcZ7+vtX2xoPhODRfhYnhXRVmtQmmyW8PmvudXkRuWPrubNbcT5ZgsL7J4fRvTpay3f3npYStVnfmR5T4t/aTjtdduLLwn4XbW7S1YpJePP5KSEddgwcj3PFem/CL4kaR8RdCmvdOhktLu1cR3dnKBvhcjI5HUHsa+Tfh5rWneGbPUNI16x8q/ty8U0Uq4ZGBwev0zXqX7Hlpc3HibxT4ogjaPSZ0jtoX/hkkDFiV7HAOKrNslwdHAupBNPSzvv8jDC42tOu4yWh9KB9q7i271+vSpFLkdBjnIHWvMb740eCrHW20+Se5eFX8uS6ji3wI2cZz6DHX2r0i2kimiSaKRWSUB45EbIYHoRXyVXD1aVnONkz1IVIzvysfEx2rgHcvGCe1Kw5I/icjgdqJFZgAy5PZh2+tSIgUcD8axLHbRnOBmloooAKKKKACiiigAooooAKKKKACiiigAooooAKKKKACiiigAooooAKKKKACiiigAoNFIaAGbmxuwAKTew5+U0hG6Ic9OtEQ+YntigB+Sy/L1/lSooUep7mki+6fqafQACiiigAooooAKKKKACiiigAooooAa/bnFYOs+MvCuj61baNqmvafZ6hc48q3lmCs2en0z71uzEADOPxr55+KXwl8Ta1421u/046VNp2tmJpry8crNZBECsFGDuHy5AyMZOa68FQo16jjVnyqxlWnKEOaKuc7+1r4V8QL4+sfF1tpl3qmlvZrbOIImk8h1J4ZQCQrZzn1qT9luxl8KS6/468VyJ4c0W5t0t4DqDeR5zK+4sFbBwOg9dxr0HVfH+qarbro3w9S3mtbdo7O58TaojGzSTIQCJetzIWwOPlB7mpYPhr4N0W5j8Q/ELWD4k1d3Cpd61OojD44SGLIRfYAZ+te882qyy9YGotOllq7f1/wAA5FhIRxH1i+pzPjPxd8KvGep/aNP+G+p+O71eBdWullYiP+ur4Bra03xR8VIbGOz8N/BW10izjG2GO71ONAg/3YxxVnwB8YtP1LW77TNS8NP4X022jaS3vrqdEhdVbbg8AIT2BJr0XxT4m0Hwv4cm17XNShtdNhAJmILA5+6FAyWY9sVw4hVaElQnRb7Xbf3Wdjpp8kveTPN5Nd+PM0ZE3w58JunXY2puf5jnmiPxf8YbJ2e7+ElrcAkF2stTXcfru6mubl/aP/t/VP7M8D+Grm5dn2pNdA7n9xEnOPcn8K9I0u08banpqyatrSaXPIhYRRRruUd/fAraeFqYdJ4inGN+jbv9ydzjljI87jSTb8v+CYKfGe6sXC+Ivhv4r0r1ZIBcAfitVfEPi74P/E7SDo2saxFDL/yy+1I0E8D+qsRhT7ZrmPC2ra/4h8TWlkPGPi7TrTUnlTS72QQPDdGMEsCjKcZAOM56V3eq6BpMMX2L4jt4f1y3KZjvpLVLe4X2ZF4PsyY9x3pVKVLD1VZNS6crf6r9SI1nXp8zty+f/APErLwz8RPgv4o/4Sbwmy+MfC8h23Qsm3u8Wc4dVJ+YdmXPPbFJ8SNNj+IHiGPWfB/hU6r4f8QeWLqW0bZPDfKcMJwT+7Zfp0zXT32nfDu01Ey+BNb8bWFwDx/ZVhcXMQ+oK/1Fdb4SuPiBC08mh32h650M8V9p0unXZA4BdWUFjj+I8V6yzKpRrRxKt7RKzunFvte2l13ujJSThy8nu/3dTlf2afBOrWnjOW51fwW+labo0LR2Et9zMLgthynPzZUn5sY6YrH+KXwS8dnx7q194YtbbUdO1idrjc84jaBm5KsD/DnuOcV7OnjvxTYsE1z4e6pGV6vZSpcKfoBzV6D4oeH8YvbXWNPYcFbnT5Bg/gDXJPN8yWMliopXato7q33vrqXL6pOmqdS69TkvhbrGl/C3Q7T4feLnfTbyDdJFfOjfY73zGLko4BCYJ2lWx0z3q9bfCn4f6trL6/aXF1dCS/F9si1FjGJM7ugP3d3zY6V0Go+MvAmsWUlrdXcN3FIMNFNZSMrfgVqvpy+FdKQ22iaHevDN/wAs7W1dUOR74HevLVfERcqi5oylvbZnQ6sLpRaaRr6j428KaXO9rc63ai6UYEETGWX6BEBaktb7S7maC60vSRFqN1tO6W2Ecqp3Zz1HHY81Qg0aPTTNf2Oh2OjxAb2mEatO/sSOn5mt7w1abLIXsisstz8zk4LAHnaT3rilGEItxZrCU5vlkir4inPh3wlq2px4aWGCSUMe7hTggfXHFeVfAzwIr65D4uvG86VfMlyxzmR+/PfkmvTvjBbvN8MPEMVup3rp8jgL1+Ubv6V4X8BPivDbXtjpF5NH9munEYbd90kcGvdyqjXq5fXnQ+Lr3tY8nMZKONpc/wAP6noH7UvhLQNc8Cf8JDrWoT6efD5a4jnij8wlWwrIV77jtHtXyr4s0CLxm9rq+kahaxyrAsM8Nw2zG3owx7dRX3zr+jaf4g0S80jU7dbmyvIjFPG3RlIx/n6V4n4c/Zf8M6Tq95PJreqXdjLBJHb2rlQIS64DbsZYr2/XNejwxxHRyyhKNWclKL92yurPdHfjMJKrJTpnifhLw34a1rUfD3w1vteniE8pBnt4t3mSNltnqmQMZr7dstMtLTS7fTYbdfslvCsMcTDKhFAAGD1wBXknwm/Z70DwL4jHiKfUr3W9SiBFs9yFVIQRgsFHVsd69rFedxRnFLMK8Vh5txXfu92bYPDOjBxluytFaxwQiOCJIkXoqKAvvgDpXnHxX+C/hf4g30eqXzXOnamibDd2jAM6jswIwfbIr1A0jfdPGa+doYmrh6ntKcrSOqUIzjyyV0edfCb4R+Fvhy011pf2i81Kddkt9dMDKV64GOAPoKt/Er4jaV4Rj+y8XuqSLmK0RuQOzMewql8c/iRa/D3w0JUKS6tekxWMLdC2OXb/AGR+vSvmTwtqU2qa8dS1a4e6uriTfLLIcszHr+Hp+VfT5Rk9bNJPFYptx/M+fzrM/qNNU6K1f4HoesL428dt52pX00ds33LSAlYlHpgdfxzWdpHwQ1nWbpUTy7O1z89w69B7L3Ne+fDOGzn0jzI4QQON2O9dbO0VtA0kjJHCgJdicAADJNVX4hrYNyoYWCjbTY58Lksa6jXrTbvrueP6T8JPhf4A0865rdvDfTQDc11fjd83oqdM+2K43x38XvE95C9h4H04aNYD5VnMAaZh22r0XP51T1zxivxD8d5klP8AY1vJss4j0YDrIR6kjI9BivdfCXhXRYLW2vI7SOV1G5T1APr71daP1OCr5inUnLVLohwxFXGVXQwrUIx+bZ4R4G+BPijxldrr3xK8Tax9kkIcWP2tvNlH+2c4Uew5r3aPw74D8D+EZg+laRpmj2UZklaWFSqr3JJGST+ZJrrGPlrliFCjJJPH1r52aa4+PHxQmsC0i+AfDkqtJHkhb+cHjd6jIJA7AerHHlPFYjMZSlOXLTjq7bLsl5s92MFQio7yL2i6FH8WLtr6x8N2XhnwXkhLj7Ii3+pgHqpx+6i9x8xr1nw/4G8HaDaQ2uleHdMto4l2oRbqW446kZJrgfHfxV0MeHtd8N/D/VrdvEenxLBDEsLBIiGCtsJAVtoJ6E9K8x+D3ijx9oHjSO68UeLp9S0Jw51EXdyJRAArEOOpU5wMDGfSu2OWY/FYedRPkjHaLbu/TuQ8TRhNQe59WQwxwoI4USKMfwouB+Qr57/aeabxB4x0Tw3D80drC106jp5jnaufwDV7L4B8ceGPG+my3/hnUxexQyeVKDGyOje6sAfxryPxzdQW3xyu5LsrtEECrnsME/zJrnyCnUpY+Tmvegm7Pe5xZ5W5cKrOybser/DDSV0jwBpWmNGP3VuFcY6nnPH4180+N/hH4zuvGGr2Y8C2l7pFtNLd6VJayrFFsJyIgMg7j3BGDjrX1F4Y8QaZq0RgtZU8yJRlAecetbvy4HJrLDZvissxVSpFe9LdP89DspUKVehCzukeS/s1+Fde0Lw3e33ijR7PTNUv7jIjRV85IFGESRl4JB3YwTgGvPv2k/DF0vjJvEdopSVUidHHaRDkH8wK+mZpo4omklYKiDczE4wB3rx34ueJdH1LSnWF0kwDgg/eFdeUY2vXzKWJt8WjttqcGd+zpYZK9mtj07wjqi6x4Y03VV4F1axynP8AtLnH55qa90jSb5T9s02yuN3/AD0t1b+YrkPhTqdnpPwa0zVNVuo7aztrPzJZpDhVjBPJ/CvM/jL8Tbzxd4YsP+FXeI5ILWSaQX93EGhlQKBtXLAFVPJz3rz6GVV8Ti5U6Oi5rc17JfM9GGJhDDxnU7HdeNvg9oN9Odb8MWWm6Rrka4zJZpJbXI/uSxkYwf7wwR2qt8MdZ8O3upy+Gda8I6V4d8VWi/vrTyEKTL2kgfHzKeuOo59K4j4MfEbVPCPh/VT8TfEkl1psRjNjdy5nlZm3bkBXJYDCn2z713nxQ8Maf8SvBdh4n8J3y/2vaRfa9H1C3ba2cZ2Z6jOOh6GurFYbE4aboYmTcdlLW1/18yoVYVI81NXKvxQ+BXhXxgZdS0syeH9bY7heWJMYkb/bQcH69a8gtZPjJ8K9WWwm1i7vrbOYluWM9vMvsTyD+Rr3r4F+O28beGH/ALQjWDWrFvIv4QpUbhwGAPQH9CD7V2+o6bZ6pZC3vbdZY+CNw5B9RSoZnWwcnhcXDniuj6ejMcRh3iIc1CXKzyTQPEXgX4nQLovjLw1Zxao642XEYIkP+w/XPsea57xf+znZW5a88IXLInU2dwxb8Ffr+BrQ+M/h/SdLQy2g8uePEiMDtZT25H866r4DePv+Ev0Oawvpg2raaFWcngyochZMfhz716E54nBUljsBJqn1T1seTSq/WpPB4rWa6o8bsvhvrmlyefbNc2V1G2S0ZKMp+o613XhL4pa14euo9O8Zq13aZ2i9QYkj93H8X869zntoZkO6FScd+tfOfxl+wrJNGoCMGIIxyDW+DxkM8n7HEQV+63OPF4Wpk8fa0Zv5vQ+gXXSfEWhPG32e/wBOv4SjA/NHKjDkH2NeMXH7Lvgd9YN0mpazFYFy32BZgUGeqhiN232zxXnXwW+K0ngnxLHo2r3Bfw/eyhSTk/ZXJx5g9ieo9Oe3P16kkciK8bBlYZUjoR6142No4zJazpwm1F7NdT6HA4ilj6KqSjr1M/QtHsND0i00nS7SO1s7WMRQxIOEUdqsLY2y3JuFt4hOwwZfLG/8+tWu9LXguUm3K++56Sitjw/9q/wnoN94Wt/GGsX9xYSaG22N4YxJ5yysq+WVPq2Oe1fL/i3wwni6/i1zStUs4zLGkdxFMxBQrxkeoPpX3z4w8Pab4q8O3mgaxarc2F5H5c0Z9OoI9wQCPpXiehfsu+HdMfVFk8QateQ3UDw2yPsBt8/x7gPmYY4r73hniWhl2Hca02pJ+7pdWe6/U87F4OdSalTPH/A3hrwt4o8S+Hvh3fa1Oqwg4aGLIuHXdI656oCA2Dj2r688ceGbXxF4NudAaNRC8aiMEcJtxtx9MVwfwd+Aug/DvWX1431zrGrbWSG4uAqrAp4IVB3I6k11vxb8YweC/CpvpXX7RPIIYEJwWJ5OPoK87Ocz/tLMqawcm0tr976sXsoYfDSVX5nAfA22k8L+OdU8Ku5e1uoDcKh7SKQCfxB5+gr1TU7eOyjkaSBZ9Nk4nhZQVTP8QB6j2rwL4A67ceKvjVcXjOXW2sJpHI6DcwUA/n+lfTLIskZVlyhGCD3FcXEEZUcdaXxNK9u5hkl5YX3tru3ocbdeMvBfhWWOxvXTRoJcNBIbQpbyE+joCoPsxBrL8R+BfAvxFv012S+knlS0a382xviq7CSRkA9QSSDWk2myW+p3Gko0JSUGaGK4TdFKD95SPUevp2qCOx0vRt6y+D5bJW+9Jp6h0b8Fwf0rjoz9jP2lKbUu6/pHXKpJ6NaCt4k8A/Dfw3aaLJrUFvb2UYigg81p55MeijLOx/rXhPxI+G3jzxb4quvHnhrQWS11vB+x3kwjuYVVQgkYHgbwM7c5Gcc17VY3Pwz0u/a/+wxWt4Wy0s+nyeYD/vFTWrP8SvCUf+rvLmc5xiGylY/+g11YTFYjBV/bYeLcut0ZVZUa1LkrSR5anwg1fQvgBdaX/Z9prPimO5OpwRbvlinyoxGTjJCA9eprx+08BeLfPg1TTPhxqSahrMkkJE7Dy4hkB9w/gBy3J7ZxX1HN8TFmyukeE/El+c4H+heUn/fTVUuvEHxQ1CJ2sPCmmaLDglptSvQ+1fXCcD8a9TB53mGHhU5kvfd227W+V/0M5vDztyJu3Y8/+JfjfVLbS7f4T/B7R3u9UggW3v7iwUmDT1xzGrngMeep4HqazPhn8LvB/gBotd+J/ijSZ9Uj+dbMTB4rd+uSv3nYepGParerJcSKIdd8V+IDYMSZIvDfhyeO168/vQm1+f4sH61u+DNF+C43NpdpHqWrpwE1fzBJv7ZEgwv4Cs413Sw8oUm9dW4q7fe8nay+RFWopSXNFJf3n/kb8/xz8IbzHoOn69rzjhfsGnOyH6MccVA3xN+IOpD/AIknwe1ZlPR728jiB+q9ab450/X9D8MXPiC+8bTabaRBPK0/QLCGNSzsERFdwWYlmAzuA74FVvhZN4m1V9Str3xJrNlqGnFDcW1+yPhXBKMHHDA4PavPp0cP7N1YwTS7uX6WOidecKig+vYmXxB8bpCjQfC/w1AF5UTaiQUJ/wB0cU//AISn47wN/pHw38OTLnpBqzAn8xiq/jnx5488BzfaL7TINX0wdZQnl4H++uQv4rVv4Z/Hjwb431SPRt82k6xNgLbXQBWU+iSD5T074Psaqrhaqp+29jFx7pt/qaUMVCq+XVPzOd8R3EOsXlvqPxA+AF3NcEkNdW5juioH97bgkYrsfDvjbwL4i8P6j4Y8Manb6JfLayWsVjPB9lltnZCFOw45BOeM9K7bX9e0zQ4g+qX1rA0pYRRySKrzEAnaik5Y8cAV5hpXiXwz48uLyz8YeDINJt4lVrS8vJk2zKxIC78KUk/2QSfSsIKeIp8/I1GPZ6fc3r8jeXJCWj1PnHRvDfjDTtfPhafw1qjaj5jRPmFmRh0BD427ffPevsDS9Q0r4f8Aw/0e08U63Z2SQQJB5s8nVgOVXucdPoK5vU9P8YeBJrN/COoRa/pc7lRoupzbbg4BO23n7HAOFbg461zXjuGX4qXWma54RjtpdT0RJbfUdB1kG3lty+OWXBweMbhlWHQmvQx2O/tR0oVbRguq/Xt+Ry0sOsIpyhq2e9afe2moWUV5Y3UNzbzIHilicMrqehBHWrQ6VxPwd8LXng3wBY6FqNxHNcxGSSUxf6tC7ltiZ7DOK7YdK+aqQjCbjB3S6noQbcU2FFFFQUFFFFABRRRQAUUUUAFFFFABRRRQAUUUUAFFFFABRRRQAUUUUAFFFFABRRSOwVcmgBJGCrk/lSRhj8zcegpEUsd7/gPSpKAGlFP8NGxfSnUUAIpHQdqWmOh+8pwaEbna3DfzoAfRRRQAUUUUAFFFFABRRRQAUUUUAMm+70J9h1rxX4ka0via21ie8nni8C6KWjvvs/EmtXKnH2dGBz5KuQrEY3tkZwDXqHj+e+t/CV+2mMUvZEENu4/5ZvIwQP8Ahuz+FeffFGHQfBfgzwvpt5CyaJZ6hCkiL/EURmUn1yyhj6nJrswdPmmu7MMRU9nBszPFH2m68dfDPwbHaQafZ2u3U760tlAjRkjby4gBwArZP4A0z9rTR7OTw7ovim+1AwQ6JfK7wGAuk3mYUZx90g4wTxjNGueMNB0r4nweJLqUS2V7pcMlrOvIZSSDg/n+tetPHovivw5tlitdU0q+iB2uA8cqH1r1faVMDUoYlxdl+Lu7o46FZYh1KbZ8EWFlHDdaoNU8RQXNrrLCGEIGnbc74V2Qc5GcYGScnAr7Q1H4Z6Nrvwo03wHr8txeWtra28X2mN9kpeMAB1POOnTnir9h8NPA9jdabdWnhPSoptMBFk6wAmHnPy575JOetdeikKBgDHpWmfcQvMZwlTTjy+nyOjC4V0U1J7nlmpaHovwg8FiTwZ4dsomaaOGWeSN32KTzLKyguwB9PWuc17T2+06d8WvEmpW2h6fFBBc3AmRzc2xTcPJhPQpJkEgru9vT3KVHbIUcHPQj8/z9aw/HXhHSfGfhi78O67bvNZXONwSTaysDkMp7EGvJo41qV6jevxPq0/UqeHUpXe3bY+T/AA34k/4Sjx1cT/DfQbrR7SEykTz3BcWsbkmSQBjstgyk9CT6HtXr9prGl6Nf6Fp0VlbeI01TYZL5bkuJSz7CIxgiQr95txGBXofhv4d+F/DvhCXwrpGkxQabNE0c67jvm3DBLv1JPr27VyfxZ8H+KtO+EtzovwzlnGpS3IeaR7kLcSo3+sIkOArHjnjj0r16uaUcVUjSguWO13u/OT3OBZc4zc09fw+4888NeLLrwF49uLPVrme7uVWdL2GC+E8V1K0uYnRN2LcBTyCAfavUdd1PWbnw42vahqtv4bs8Ab44PNlAY4CjKksSTjCgGuT+AvwGh8JWkOr+LGi1HWm/eCFeYbYnnv8A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9TPbuGQ+oyOvPv7V8OalNpVxq2n+PpdWWO2CGOe2DESuAmPKHYjOT1x1r6l+FcOk+Cvgxa6iJJhYNA18EmjMbgyHeF2ZJB5Hfk17Ge5LRwtOm6MnzOy2e/X5k0MR8XMtFrsbviO/OoeJLLw7bOwjDiW8KD5cDkL+NdmqR7AF4XHAHSvOfh0kq28HiLV2SGfUBNezNIcCNMDaOewX9Kh0j47fDfUvEaaLb61IryyeVFcS20iQSPnoJCNv45rw6uGqS92nFtR3sXhaylHnk99j0q5gS4gkglQPHIpV1PQgjBH5Zr448Vfs3eP7DxwYPCsltNoU04eC6kughtEJB2snUleg25yAO9fZIPljPJX07ipBhhkcinl+aYjL3J0X8Sszoq0KdW3Oivptu9rp9tbySGV4okRnPViAAT+NWqTtSjpXm6vVm1rBRRRTAKa3Q06kIpAfA37V+vXmofHbVYbhn8nTUitbeNuiL5auce5LE/Suc8L6s5mijhBklLBVReWLEgAAeua+s/jV+z/onxG1oa7HqU+j6sYxHNMkQlScL90uhI5HTIPQCs74Vfs06D4N1231vUtYuNcu7VxJbRtCIYY37PtyxJHUc9e1fpeC4pwOHyyNJXU0rWt19TwsdlP1qd5HrfgHSv7F8KafppbfJFCvmt/ekPLH8zXG/tUavd6L8DteuLJmSaZY7bcP4VkkVWP8A3ySPxr09EKn2rM8W6Dpvibw9eaFrFqLmxvIjFNHnBKnuD2I6g+1fn9DExjio16quuZNo9dUVGl7OPax+e3hfxM1mwZW2PH26YxX378ONx8DaMz53vZxu2fUqD/WvH9E/ZV8C6fraX1zqOsX9tHIJEs5XRYzg8Biq7mH4175bRrbwrCqhEQBUVRwABgD9K+i4ozvC5i4LDpqx52X5Z9VqSn3PLv2ovFsnhb4X3aWspjvtUYWUDDqoYHeR/wABz+dW/gT4RHhn4R2GnRr5d5d25uJ3I58yQdT7qMD8K8q/asujrXxb8G+EwSYgUkkQ9CZZQv8A6CGr6bgjEMCQqMKihQPYV5mJX1bAUYLebcn8tjqpv2leT/lPhFvBfirwdZeI9DvLN4dbdJDayK4LXK7+XTBJO4Z9+fauP+ENtq0fiSWZ1mWwWCQXpkyEKlSADngtuPHpXvv7RPwo8f3HxIl8aeDYn1WG8SNZ4BKBLAyjbwGYZX6dOc1zXjX4XfGaaDS7O101bz7dao1yUuExbTEndGxJGcDHIz7V+o5fn2Gq4SPtasFKoteji0tTy6+DrKcuVe6+p6F+yF4K1/Qb7xJ4g1O1ezsNU8pLOJ3VmlClj5vBOAdwH4VkfteQy6L4r0fxFGpEN3btbSMOnmRnKj6kM3/fNez/AA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Z2m8F6Jg6glhAiIWA80oVZk54+baRz618l+PNK1uw+H1rp8VrPBJbXLLqNupBdTj5d23sOa/QO4XfbvGzEbl2kjqMjHFfHf/Cl/iv4d8fPZaRb/btJu7ssuoCdcJGzZYyBmyGAJyO56VXB2cQpupGtUjFJ8+vV9Vc6sZhZtR9mtjz74cabrV14J1K0mt7iVbiZF06Fjh2kwQ2zd6ggV9hfs2+E9X8I/CXTdH16MR3weSZodwbyQ7llTIPYdcV8/an8Gfi14k8bjRtQgW20eC5/5CbTLsMQbIdFB3FsAYGBg9a+xdNg+yWUVt5jSCKNUDN1OBjJ9zT40zaniYQp0pxal7z5ej2SDL6EoOUpaHztrjH4a/tN2t9F+70jxKoFwnQBnbafyfDf8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qGLjWey3OvMMFHGUfZyPzp17UPPdlU7uuRX3b+yzrV7rvwS0C41BneeBHtS7dXWJ2RT/3yo/KvLov2QbAaj5k3je7ks88xrYKspHpv3kfjivonwh4d0/wr4dsPD+jWwgsLGIRQpnJA5JJPckkk++a+l4rz7BZjQpwoXbT3taxll2BeGVjaFLSClr4VHphRRRTAQ14L+1j8OPGnjhdHuvCXlXQs1kjms3mWItuxhwzEDjGCK97NJjiunB4uphKyrU90Z1KUasXCWx47+zR8J7r4c6FdXWtyxT67qZU3JibcsUa/djDH7xySSfU+1ewjrilHFc54+8Z+HvBOkjVPEV+trAzCOJQhd5XPZVGST9BRXr18diHUnrKXYIxhSjZaIr/EVZoNNh1W1Utc2MokUDuCcEVtaTqFvqWlwX0DqYpk3Z9PXP0rjfDnxF8J/EDQdRHh+/Mk9soM1vPE0UqDIwxVgDtPTI4qj4bmGm+KdX8C3bvDbXqtcaeQcfJIp3oD6gkkY9DW/wBXl7P2VRNTjr8v61OOVaNOqpP4ZafMyfiV8ZItFeyHhDR7bxVFI8guZoL1VjhKHBQEA5cnOBXoXhrxJofiS2n/ALIvLKS8t1X7VArq72zsuQrgHIP19K+F/GPh2xt7+XwnZeIxbyaBeywytdRtCZgCP3oAySR0zxnrX0N+yXpOnX0+v+M7C/uZTOyacY2j2RnywGMgYH5yxYc8YwRX0+bZFg8Jl0a0JvmXrrfa/wAjOhWnOtySS+4f8e4LjSbyzhbxFqME1zBNcve3WqzwQAxgEQpHCVQM3bj860PCAaC80zT7Xx5qkd9fW0cx0nUybkRF4/MEZkZcZxkhSdxFe0XWn294ird20M4VtyiRAwVh0Iz0Nczr/gOxvNUudesWkttZaMmCQyMYln8sxpMY87SwU4yRXzlHHR9nGnJW/FDr4Nzlz9PLQ434m+PdV8PaHqOj6hAbS9ntnW11C1QkI+ODtJyB23DOCc44rkPCes/2L4Mudfm0+DUdMvruOG0W91UXBgxGTKzzqGI3sAFQ87iM4r07R/AFxqngaTQ/Hci6pK8jMrGczPCCAMrKyglupyR3xjFeR+Cvg/8A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+NIE5yIxh/vAV47xdRX9m7X3t1O6lR5NHr+h4x+0vo+nt/YWt6nfmFbeV7eCNkLjzHG4MD0BG09eoAFfN/hyzvszeFdR8XW8ra5dpaWrwg3JV2bBkIAB6HGO3tjNfdmv6FpniDTZNM1jT7e9sJV2yW86BlcZHPseODWTpnw98GaXqllqll4Y0uC9sYRDbTJAA0SDOAvp1PPXnrX0GV8RwwWDdCUG30enyMa2EdSopJnIfHmwvdK+FFteaVdTG+0K5s7mGTccuY5FBLeuRuz9apeLI4de8WeHr/SWTRfEN/phutG1eMZWV1wZLS4X+OMggjuOSMEc7nxg8aeHdJ0650HUJklu7i3ZjADnaOxP49K4681/RbLSPh7odw+7XEltZrZFPzxLI+0g/wC8hIx+NclDDVp4eEnF3bdvS138k0c1TGqNeUYu6S/E9V8AeJf+Ek0hpbu1bT9Us5jbajZM24286gZAP8SEEMrdwQa6kdK4q50+TT/iVZaxZoqw6xavaXwH8UkQLxSH3C70z3DD0FdqOleHNK947M9VbIKKKKgYUUUUAFFFFABRRRQAUUUUAFFFFABRRRQAUUUUAFFFFABRRRQAUUUjMFGTQAOwVcmmIpY72/AelCqWbe34CpKACiiigAooooAKbIgb69j6U6igCMMVO2T/AL6qQUjLuGDyPSo+Y+Dll/lQBLRSAgjI6UtABRRRQAUUUUAFFFFAGB4/v4NL8NyajcsEht54XkZuir5qgk+wzmq3j/wlofjzw1JoWtwyy2MzK5aKTY6lTkFW7H+mav8A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ecA1JbzwTJut50kHqrZxXzl8K/Bes+LtIj8QS+JYTHKzAhsyyhged2TgHvir/jmPxN8OZLW/W8Wa3kfZHPECo3AZ2MvoQDXLLJaXtfq8aydReWlzzoZxVUPb1KVoHqHxU8Zr4R0ZZIUSW8nyIlY8DHVjXgcXx28Y6TqouLp7XULTd+8tzEE+X/AG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4Chvtf1m00nS4HuLq4dVVU7A4yx9ABya+g/ir431W112y8BaLKztbxw283lnDTSsAAme1fQZ/kdCeLhTwtk7Nvskup89gMwrYelOWITa6d2z3h9S09JPLe9tw3TBkFWUmjZQyuGDdCpyDXjMfwr1+50wSXOu28Fyy/cWMsAT2J71xfgDXfEHhb4y2/g19SXUYJ5/IuIonLxj5GO5c8qVxyK8COU0asJuhVvKKu1bp6npRzTERnFVaVk9tTsP2yCv8AwqyFmxn+0IgP1zXW/s33D3PwS8LSOSWFiqn8CRXkH7c3iiGHStE8LxSBrhna+mUdQqjaoP1JP5V7n8FtHl0H4VeGtKnXbNBp8XmA/wB4jJ/nWuKg6eTUOfeUm16HdSjfFTkuyOtdFdcNTQzI21+R/eqSkYbhg9K+dO4XNFRcx+6fyqQMCMjmgBaKKKACiiigAooooAKKKKAEPWvnv9rLSNT/ALb8MeKRYzajpGnCWO6jijLmBmwRIR6EDGe2K+hD1rwr9pLxB4k0nxBpVvZ6tqmj6PJaySm5sId7yXIPyxscHjGMDHOTXp5NOcMZCUGrq++xz4uKlSaZxXwH0+68RfFGfxRpmlT6fokFi1tI7xlFmZsbUXP3sdT6YHrXr/xw0W6k0m28U6PxqmhyfaI2A5aMfeX3+n1Heug+F0+t6h8PtDvfEEPl6pLaK9wGXad394jsSMEjsSa6SSHzY3jkRWRxtZTyCO9aY3M6lTG+1kvh09V+pyxwMZYb2d99vI4jwxbeDfG2mReKP7D0qe6vbfyLuSS2RpDxhomOOR9e2K67RtLsNHsI9P0qxgsrSP7kMCBEXJ54FeFx30nwc+KD2F4ZB4T1ty8UvaB+/wCR6/7JHpXv0VxDJCk0bho3UMrKcgg9DmsMxpODi4tunLbX8PVGmCquceWa95E9FMMqA85/Kqzarpq3P2VtQtFuP+eRmUP+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+h5Gbzqxpr2ZsaLrWqfCnV4riKaWTTGkAuLUufLMbNzx2IzkH2r2Pxz8cPC+kQjTfDTN4q1+ZAILHTgZgGI4MjLkKPbOfpXhOoyXnxL8UWfhvQ4GmkmkX7Q6AlYIsgs7kfd4zjPWvrzRPD+j6TEkenabZ22xAoaOIKxAGMkjvxWufLCUqlOUo3nbVLT0uTlcsROi1Nnknwq+Gmvan4m/4WH8TJBLrLnfaWGQyWg/hJ7ZHYDp3ya9whXaT70KhUdqeBzXzeLxdTFTUqnTRJbJdkepTpRpr3QYE9KikhR3UtGjbTlSRnBqag1zGo1F2rt7U6kGaUUAFNdAw56jofSnUUARqzKdsn/fVSZpGUMMHn2qPLRnn5k/UUAS0UgIIyOaWgAooooAKKKKACiiigDyf9pv4bv8AETwI0OnIn9t6aTc2BbjecfNHn0YfqBXzv8F/i3Z+H9Gu/hl8TLKd9BYtbbnT95Ykk5Rl67c4x3B9q+3JIyzZGPxFeV/F/wCBfhT4iO2oTBtK1rbgX9qoy/HSRTw/48+9fQ5VmtGFF4TFxvBu6a3i+6OatRb96O54vZJ4k+GWpSeI/h/rVr4o8LzMHlWKYOVT0ljB3A4/ix+FSfGT43aP408CWOm2NnPaXz3AluklAIiVQfuN3yfyFYeqfss/EjTrh10fWNIvYOgbz5Ldm+oCtj86634b/srXKytc+PtajdCmFstNdlGfVpD/ACAH419M6+TxlHE163POOzS1flJHlzwdeUXTjsz0v4QXGleD/gbp134uvbWzt5opLqX7U4xtclguD1OOwqp8ItJ03xN4yuviFpvhm30bRFhNto6vbiOW6LMGe5I/h6BVHoSak8O/s3/D/S9SivLv+1NZWFt0Ntf3ZkhQjp8nQ/jmvYIoFijSONUjRAAqqMAAdBivjsbjKfPUlRk25t36LXyPUpUOVJSS0JFUg54pXYKP6UOwVffsPWmohJ3t17D0ryUdI0IWyzdT+lY/jTw7Z+JfDGo6Hfqhhvbd4izKGMbMCA4914I+lbopHBI4x+NOMpRacXZgeKfBnX/DOi3r+Cdc0jTvDPjC1UJOnlrGmoKOk8L/AMQbrt7EmvIvjPfz+B/2ixrtzH51tLPDfoOzx8K4HuMHBr6Z+I3w38K+PrBLXxFp4naEloJ42Mc0JPdXHIry/UP2V/Bc2n3KQ6xrv250xBcz3XmeU3qV6MPrX0uU5jhKVZ1qzfvJprffqmefisJ7SCjFbHP+MvjnrfjKdvDfwx0u5y4xJfPhXUHrjJ2oOvJOayNA1XwT8FbWbWta1i18SeNp4ysdnZSiRLbd1DOOmf4mPJxgda5u+/Zd+KFrfyQ6fqmj3NuxOJvtUkJYe67Tj866/wAAfsmMlzFdeNtfWaJTuay08Mof2aQ84+gFe3Ulk+Ho8lOt7nVJe9LybMIUKrnzSWq27HFfB/wz4h+Nvxak8ZeJg76Ta3CzXcpX5JCuCkCD+6Djj0+tfb8HESjbtxxj0rO8PaFpvh/SINJ0axgsbK3XbFDCoCgVpqNoxXyWa5k8dVXLHlhHSK7I9KlT5FruLRRRXlmoVGUKndH+XapKKAGo6sOKdTHQn5l+VqFfna3DUAPooooAKKKKACiiigAqGeJZBhkVhkHkZwfWpqTFGoWQIMLgUtAooA5nx74P0vxp4fudE1mINDL80cicPC/Z1PYivFPDvifxh8Fbr/hHvHFjeav4TDkWesWkZkNsvo46hfY9PpX0eQTUU1vHLG0c0aSI3UOAQfwrsoY32dN0ai5oPp+q7MxlRTlzR0Z4J8cPi7Y3nhbTNP8Ah74htLq41iRke6tZQXt4QPm46qxyBz05rylPh2zacdSa4nN398ymVjIT/e3ZzmvVP2nPBPkWemeLvD+kxD+zHcX8dtEFYxNg78D72CMn2zXncXxG09dBH7yP7mM5r7XI40vqieHV5Pe587m0sQqy5Hoewfs3+JtYvLK78N+JL1rvUNOVXgkc5kaBiQoc9yuMZ969fKqyY3YUnivGf2ctDun1HVPHU8MiQapbxwWaOMMUUkl8Hpkn9K9nC5whVck5I7Cvj82jSWMn7P8ADbzPoMLzeyXPuBADFuH6ADNBRlUR8t/db0qdVAPAA+gpa846AFFFFABRRRQAVQ1bS7DVYDb6lY217DuDCOeMOuR0OD3FX6KE2tnYCCOJY41jjRERQAqgYAA6cVOOlJilpK4WsMkQMPQjoaFYg7XGD6+tPprKGXB5FMB1FRgmM4bJHrUgIPTpQAUUUUAFFFFABRRRQAUUUUAFFFFABRRRQAUUUx328DlvSgBXYKOfypm2Rvm3bPanIpzubkn9KfQAUUUUAFFFFABRRRQAUUUUAFFFFABRRRQAUUUUANdA3sR0NNVivyyceh9akpGUMPm5oAXNFRZaM4blfX0qUHIzQAUUUUAFFFFABRRRQAUUUUAFFGaiYmQlU+73agByvuc4HyjvQ0akk4x9DTlXAA6YpaAGBQFOOCe/WsbxF4W0HxFCkOuaPYalEh+VbqBZNv0yOK3KSnGUoO8XZicVLcx/DvhnQ/Dlq1toek2OmwscsltAsYJ99orXQc040g60SlKTvJ3BK2wtFFFIYUUUUAFFFFABRRRQAUlLRQBGVKHcnTuKejKw4pajdD95OD/OgCSimI+44PDDqKeKACiiigAooooAKKKKAEIPtSjpRRSAKa7hRz+HvQ7BR3J7Ad6RU53Py36CmAkac+Y33v5VJRRQAUUUUAFBoooAQj6fjSiiilqAUUUUwCiiigAooooAKa67hg8ehp1FAEasVO1/wNSUEAjBqIbovdf1FAEtFIGBGRyPWloAKKKKACiiigAooooAKKKKAIfKDDDAEHqDzXLSfDrwHNqh1I+ENDN5u3Gf7FHuLZ6k4611RYu21Onc09V2jAqoVJw+FtEuKl8SIkgRAqoNigYAXgY9KkRQvT8TTuaWoKCiiimAUUUUAFFFFABRRRQAUUUUAFFFFACY/GmbTGdy5K9x6fSpKDQAiMGGRS0xkwdyYB9KEcNx0b0oAfRQKKACiiigAooooAKKKKACjtRURZnO1OnrQArOSdqcnuacibfc9yaEUKMCnUAFFFFABRRRQAUUUUAFFFFABRRRQAUUZooAKKM0x5FXrnNIALAUoYYzXzd8cP2h5NC1CfQ/Adrb393C7R3F/N80EUg6ogH32HfnFesfBDxqvjz4caX4gkeM3jJ5d6qDASZeGGOwPB/GvRr5XisPh44mpG0WYwrQnJxTO7opM8UteebCYyMHmmFTGdy8r3FSUUAIrBhkUtRuhzuTg+nrTkcN7EdRQA6iiigAooooAKKKiLGQlV4UdT60ABLSNtX7ncipAoAAHAFCqFGBwKWgAooooAKKKKACiiigAooooAKKKKACiiigAooooAKKKKACiiigBjpuHofWkVyDtf8AMdKkpGUMMHpQAtFRfNH945X19KkDAjPagBaKKKACiiigAprsFGT+VEjhR7noKRFJO5+vYelAAinO5uv8qfRRQAUUUUAFFFFABRRRQAUUUUAFFFFABRRRQAUUUUAFFFFABQelFFAEZVkOU6dxTkYMOPxpxpjJzuXhv50APopiOCdpGG9KfQAUUUUAFFFFABUTN5h2LwO5oLFyVXp3NSKuBgAAUACrtGB0paKKACiiigAooooAKKKKACiiigAooooAKKKKACiiigAooooAKY6buejetPooAYjc7W6+vrT6a6hhg00MY8B/u9jQBJRRmigAooooAKCQoyelNd1UZNNClzubgDoKAE+aX1Vf1qQDHHQUtFABRRRQAUUUUAFFFFABRRRQAUVR13V9O0PSbjVtWu4rOxtk3zzynCovTJ/Eiszwn428K+K4DN4c1yy1NR1WGQb1+qHDD8RVqnOUXNJ2XUV0dDTJGwRxmhZN38NeLftA/Hew+HdwND0uzXUvEDxhzG5xDbqfus56nODhR1wa1wmFq4uqqVFXbJnUjCPNI9p3D0o3c1+fviX4mfEzxVa/2hfeJr+O1disltaMYY4mz02rzjHc1jabNrshmlXWNSE6RGVCLp85HXHPWvrqfBGJlG8qiTPLq5xSpu1j9GvMFeUftQeM7nwn8PWt9Nn+zanrEv2O3lzgxgg73HoQOM+9fOPgD45+PfB99Guo382vaZkeba3bFnx6o/VT7dPaut/ah8Saf458LeDfE2hy+bYPNcQyo3DQTbRlWHZh+vWuehw3XweYUoYjWDe/R9TWeOjVoSlT3seRaVotx/Z91a+T88kiIy9T8uWJz+OM+hrq/hH8QLr4V+Jtxd77RrtguowJyFx/y0T/AGl/Iis2wv7j+yo7Nods5m8txn5mUIMLn0xnnvXM+JryxRWERWeTktIOEXH931Hua/R8Rg6eLpyw9Re6193mfIYPE11ibn6M6RqVpq2mW2pWEyz2tzEs0MinIZGAIP5Grteffs/WF5pfwa8LWd8rC4SwRmVuCobLBfwziu+L+1fh9emqdaUIu6Tt9x9/B3imPopocZweKdWRQUx4w3PQjoaeaM0ARrIQdr8HsfWpKa3qRxTfM5OEY0ASUVk6x4h0vSZ7WDULgQSXUqxQhgfmZjhRx6nA/GrNzfW6Ru00qQxRjMruwUIPcnpVcstNCOeN7XLDZkYqvC9z607IUYxgdKbDIrxK0fKnpgg8V558d/iZZ/DfwnJer5U+r3JEen2jn/WvnkkDnYvc8dRV0aE69VUqau2OU1FXb0PRwaWvMvgN8WNP+JXh+SRrb7Bq9nhb2zzkLngOmeShwfpjFemA+1PEYeph6jpVFZocZKSuhaKKKxGFFFFABRRRQAUUUUAFFFFABRRRQAUUUUAFFFFABRRRQAUUUUABqMq0ZynI7ipKDQA1GDDKmnUwsiZyVFIs8bHAYUASU13C/U9BRuym5eRjikRTne3Xt7UAIinO9uW7e1SUUUAFFFFABRRRQAUUUUAFFFFABRRRQAUUUUAFFFFABRRRQAUUUUAFFFFABRRRQA10DdevqKarENtfg+vrUhprYA+bpQA6imF2/hTP1OKBIM4IwaAH1EzM7bV6d2pz7iwUcA9TSogVQvagAVQqgDtTqKKACiiigAooooAKKKKACiiigAooooAKKKKACiiigAooooAKKKKACiiigApCMjmlooAjw0fTlf5U9GDLkdKU0xnSMcsBQA+mu23gcse1NWaNhkMMe9PAGdw6nvQA1EOdzHJ/lT6KKACiiigAooooAKKKKACiiigApG6UtB6UAYfjjw3pni/wtfeHNYWRrG+j8uURuUYc5BBHQ5Ar53n/AGar7w5qY1XwT4pn8+NgyLcHyZV+kqYGfqozX1DIMpwcV5LH4A8TaDceJ9a0bWIJNRvbadbRlQpLK7yB1aZmYqXQfIpAUYNerlmPq4fmjCdk+j2fqcWMpKcbNP5F/wAHeIPFei2yQeOrdpEXj7aicr6bwvDfUc+oriv2sPhtZ+LvCJ8Z6LHE2r6XF5jPEM/abfGWBI6kDkHnuO9W5Ne8XeG/B8Gm6tYm8vda1JrXTU127VjFEEBbzpEOGy2doDDjvxWZ8OfEWqaHYm61KDzPCN9fy6Zforl10y43bd6tj/UMWAPA2k/ifQo+1o1frlJqMovZbPvY4qdScWqDbkn33XqfMXhiW9LrHaTXDGUY2KSfMHow6EfWu4sLS1twk141uk6HcDbKC2fQ4wp+grmfFFpN4V8Z634cXbELW9lj+TO513ZXJ7jBHtVrT5Wa282SaO2t/wDnrIThz6KOrH6V+qKoq9JVY7NHyOY06iqtIbf6ZbjVree3Kz2DXKbmAPyZYfKw6g/occelWPgzp7eK/EOp/DfULl4oNZjeSGXG4297DkpKB6Y3KemQay7vWLKymM1qlzM+NrNLIFVxkfKUwcr7E5+le8fsj+E9F1DVbz4lgyJcSPJa29o3KQNhfNYMeWzkYz055NeXn2JWEwMpT30t69D18nhPmSlscjd/AL4pWPhm8tVk0a8lSVRaiG6KySR/NuUFlAAORxntjPWp/hB+zr4o1HxLBqXj6xTTdJtJBI1n5qvJdEHIQ7ThUyATyc19fzw+ZEV3DPUE9j2qjrmoHTfD9/qXl72tLWWcpjqUQtj36GvgZcV5jVpSpXS5nq+p9DHA0ac+ZI8c+O/xwj8H6h/winhSCC51mNQtxM4zFZgjhcD7z46jIwPXpXz1rXi34ha7qrtq3jDVxAsmZtlw0MYUHoFTC8j0Fc/o8ja1enXLyQtNPcvNfSOeCeGL/U/nnHHOB0mpXmmz2+BaHbuLBBMQQT1PI619xlmR4XBUVeClJrVvufM5lmtWNa0dEdZ+ypr/AI61P4u2ulDxVqtzpEUElxdwXMzTRsgACgB87TkjkV9oV8ifsZvar8UdZWJXDNpPyh2BxiVMgHv2r653V8Jxb7OGZSjBJKy8j6nLpupQUmONNY7eTWZqOv6ZYXcVrdXKJNLyqn09T6Vl+ONX+z2cFpby7JLw4Ei9VTHJH6D8a8CFCU2lbc3qV4wi3fY6AXUUheON1ZkOGAIJU+hrL8WeItK8OWX27WLxLWDcEUnJLE9gByTXN6ZBYeG9mpXd5HBC6lZCXJJzyB7nPavP/wBoDW5td8ItdaXYkPp7GaNr0hEcEbW4JxnBOMnPtXoYXLFXxMad/d6s4K+OcKLl9roZ/wAXvHvhPUtVa+hmvnuNDhae2uBGptpJBg4yfmyM5HQZWq8fi7wn4ok8S6rHq2sXOkzYa4gic+buVY/liXqnzLuaQnCKFGRvOPIrjw7quqeCL68hQvc3zpEkEQ6biC3GcAACpfAF/q/w+1aPT9Pvvs100iveOw3RyhTyjZzwMseOpP0A+xq5FCEHToyblFd/meNRzaL1nvJn0j8WfiNH8OPhhpd1o9o1zfahtg06K5cvg7cl3OfmxwevOetfJ9/Pq3jW/m1jXNQlvdUkBIklOVK4+4o/hx2H/wCuvev2zbJtZ+HHhvxTprrcWVlc5kliJKqkygK+R23KB+IrwHw9qn2kIsbbbpGG/A5dc85GOors4Tw2HjhHXt793dvp5F53UrRglT2Ol+FmsXvhL4x6Rq0eY7N7hLC6HRTDIVXHvtOGx6192qflFfAOhWWo+KvifoemwxqrzahG4TcP3MauHdyoORhEJ6elfecWo2UkpgjuoXlUfMgkBZfr6V4PGlOLxNOUV7zjr+h6GSTm6H7wu0UwSdOOven5r4s9sKKKKACiiigAooooAKKKKACiiigAooooAKKKKACiiigAooooAKDQajDlm+X7o6mgCtOM3J3HinTBVUMOwqZ4I3fcc5+tIbeNuucfWgB1sSYFJ6kVJTUVY0CrnApwoAKKKKACiiigAooooAKKKKACiiigAooooAKKKKACiiigAooooAKKKKACiiigAooooAKZJ/D9aWRwo9+woCll+fr/ACoAim+8c59uaUcqpI5zTzH/ALbfpRs5+ZifrQA/migUUAFFFFABRRRQAUUUUAFFFFABRRRQAUUUUAFFFFABRRRQAUUUUAFFFFABRRRQAUUUUAHeqTYNy271q1uLSYX7o6mmtBGzFuc/WgCC42phl6j2q1D/AKpfpUZtoz13fnUi4UBR0HFADqKKKACiiigAooooAKKKKACiiigApG6UtNkOEJHWgDivi/8AELT/AIe+GU1S6tZb6aeYQWttEQGlkIz1PQADrXkmo+KNY+PfgbUPC/h2WTwj4ispobmeKS6YJPCSRgSJhgM4zkDnA713v7RekeE9d8K2WmeI/EEOg3DXatp11INw830K91IPP4V558LrjwT8JPHl1oOseILjVfEOoGK2nu47UrbWwbDRx59WJBJPt0r6LL6VBYP2sIt107rRtWX4HDVqVVW5b+4cpb/C34xaPbrpmr6gmsafI4220+oC4jZl+7tEhDAj/ZINez+HpbjT/Ar+H/Enha3stMa2eFhZxkRKrA53IeffOTya3/iX4Z0HUpLLxFruqtp9tox8yWRyuzYHV+p+4cqo3Lzg4ryu28WW9pH4n8QeH/HGj+IXljkaG2W7eYsHlDCRom4XykyAqcHvWk8bPMaaUoLR9E1r+RxVKE6FR1IyZgfHb4UX3iiGy8a+B5ItZuEto7fULaFvnl8tcCRB3IAAK9eO9fO+qtrFrdtBqljeWtzH8pjmgZNvsFI4r6u+HeleKZLbUfF3hG+jkure8K+Q0TQWmsxbQSQh5jcEsobpxzXd/EnxwLP4LXnjTSrASTrAPLhuog32aQvsYSDsUbIPuDXsYHiDEZfKOFilUSdlfT5MawtPFQ9rUVmfEnhPwZ4w8Z36WXh/Qby4ZmAMxiKQxZ7s7cAV92/CXwJB4F+HWn+G45/NuIC001wB96ZjliO+O3uB714p8BPin421Dx1D4d1u/TXre9s5p4wIFjeB40LDG0AbDjGD3I5rc+APxW8beLviJcaTrkcElq9vLNJHFbmNrBlOAjE9c9MHHINZ8R1MwxblTqpRjT961+/qaYKVCMVyrfyPdL/XNN0q0WbVr61sFJ27riUIu7OMZOK+efBGn/ExfjfPd69JqZ0Sa5n+2zXNxmwntmDCJIxnYTgpwBnrmsf9rLRdXvPiRa6k+n3Oq6QLJIYY4EMogm3NuDIPulsrzjkfSuq8HfDeTxF8DvD3hfxprFzot0L157OKRlMvlNnZGVY9cZI7ivOoYWng8Eq/Mn7VWatdrzXoVKpKtW5ErKOvqeYftB+AR8LXguPDaztoGo3LM8ky7/s0qj5Yt2Pu8tgn+7jsM+Ut4kuZkEJaKfPGzyUYk+wAzX05rPxg+y+LI/CGseHIJ9Ftmkgvre4Q3M9xCHCJKMDbncCdpySMd69B1fwhoejvFH4O8P6Jol1Ihml1I2qB4EA4EZb+Nm4HQLyT2B9/D59ictoQpYmleT1Um9GvM5KuBo1r1PvPLv2aPDw+H0Go+PPG7xaM17B5NnaSA+aIt24sV6jOAACM8V614A+Mnhfxt4ruPDmi22rebDA05uJ7No4SFIHU8557gV554P8AFQlt7HTLq+8OLqD6ikdyNRlDS3CMo3DDnkiTKggc9QBXo923iTS/DXlag9rbzSXxRWs4wgWE5KrjoCeOa+ZzNvEV5VKy9+W2tkl00t+p04es4U018JPqX2b/AITO8+3MANqbQ2D8uO341wnxR11dP1/TFEhaFYZBDk9OVyD+lavxFt9RtNJt/ESzNcvCNky/xBOx98GvEfiD4i/texjljk3SwZkRs9sHI/z6V7GSZb9YlGW6Wh85meOlTvTSs2eneF7268YapLfzM0lpZSm3tFPTfxvf6k8e2K7rVPBul+INBuNF1K2MtrcrtkVTg9cgg+oIzmvPP2ZryK+8Elo2zNb3ksZXv5jHK/oTXuVl5aoqhvk5UN6gcu3515WaV3h6zhT0sz28BhVUgnPXQ8IvfCfi/wAMHUrDRtHlvNNgUzW024MzqB0HTLe1cP4O8BeJtV1e11TUJhpyakXtza3cTK6MSQrsMdMjI9enFfWlzteMsw5POAO56fjjmvOfiNcCxthdK37yK4jKEH+IOowPqa68Jn2JnTlBWu+ttTmq5RRoz5t02efaD4rvYPHkfwWvfD9nqHhpXfTJoJYn+0yJs3G4PONhIzgDI6545ztC+FPwuuviTrHg/Qde8S22qwwyLGzFWjhbA3BGK5YgMOpH1r3DxO17Y3i6zbtbxSnCsFiXc6Dqu4jcfz6ivMfiV4Z8f6d4dl13SoLeXX77U2+23eiW2y6+wlf3ac/xbgAxAzgDmssPi5cy9lL2bkrb6OXdncuWzTV1H8jzj4nfDuf4Uz2Gl6DfXk51W3nbUNXkxE7ICB9nQqcxgkqWIJLZAzgGuCbR7Oz0+G8s7uaO4jPmPLbDZKrezZBHbkV7/wCO/hz4z+JHwh8MSXmoQ/8ACYaVuklguJADKHwCjkcI+FXnpnNeb+Gvgr8UNc1q20/W9IfTLRJALq+knUnyu4GDy2M/nX02VZrhVhm8XUTmr3vbX0OHH4TEVKsXRdontH7KPibxx4h8M3reJo5bjTYXVdM1Kc/vp153K3dgMD5++a9yFUtH0qy0nS7XTbCFILW1iWKGNBgKo6CruK/N8bWhXxEqsI8qfQ+jpRcYKLFooormNAooooAKKKKACiiigAooooAKKKKACiiigAooooAKKKjYmQ7Rwvc+tAAf3h2/wDqfWpAMDigDAwKKACiiigBki7uQcMOhpEk/hbhqkprqGHNADqKjDFDtf8G9akoAKKKKACiiigAooooAKKKKACiiigAooooAKKKKACiiigAooooAKKKKACmyOFHqewodwoHfPQU1E53t97+VABGjZ3yY3fyqSiigAoIyMHpRRQBECYvvHK+vpUgNKeaj2tGcryvcUASUUisGGRS0AFFFFABRRRQAUUUUAFFFFABRRRQAUUUUAFFFFABRRRQAUUUUAFFFFAAajLeYdq9O5oLGQ7V6dzT1UKMLwKABVCqFXgClFAooAKY6nO5Ov86fRQAyN9wx0PpT6a6Bueh9aRXwdr8H19aAH0UUUAFFFFABRRRQAUUUUAFI/KmloNAHMeNPA3hzxilkviCx+1Cym82H5yuD3Bx1U4GRXIeIvgf4W1rx4PFU91fRF5I5bmzjYCKd0ACk9wMKMj6+teq4prfIuc5+tbUsXXoq1OTWljKVKEneSMPxt4Y03xf4U1Hw3q3mtZX8XlzeW21sZBGD9QK8Ol/ZX8O2MzXOmeJL9H5ZRcRIwXv1GDX0VvODkfT3rkfir4usPCfhg3uoWst1Hcv9mWGJtpcsDnntxmuvLcdjMPNU8NJrme3/AA5lioUXTftFpY5T4f6JqmkaVI2jeLotWt4JCjqZRLEGBwVIPQ/j6VpaZ4o8OXt3e+D/ABHp6adeX7uZLW6X9zdFgFJQng529OuTnvXn/g/TvD3i7wpJofhm+mtNQW7S7ns9UyyTRLGY1Q+WRuVRtOR/Eoz1qt8VrHXheWHg29a7vobOxs47AJZGRr+bO2RjMBmIqBkcjHBr1KlH21eUaztLvaz06+Z5VCfs6KlRen3o9BuvhjpvhTwzrb/DLTbfS/EN3blILl3LFeQdoZs7R1A9zntXSfD6x1LRvBltJ4olsxrPltJqF0iqoYgkguwABIGMn2rybxL4m1W+8L3nwv0rxlBP4xs7pIYZVn8qW+twNxj8wAgTBcq3qVPrXaeARa658Irvwv4q8SW2oXdrFJZ6vNFdZNvycI8hwCVXALeoNcWIo1vZp1ZXd/Nu3R+h6kZU+f3VsvkeS/D/AEHXPAfj2f4geKtetovD0LTtcaol/wCcupeZkRqqg8tuwcdsYrqdS0rRvjR4stPE/hHxMI4tPaKO7t2R45413E7wD0b+6fXNcj4yj+HeseBNN+GvgHxpaX2rWOom8giu3KpeSHeHjEmNgb5yQBxwB3pPg9BH4D8TaxH4m8V6H4c1/UoY7WKza4DvAgYkuxxsDdgCe+a+glTlKlLEqXLWS5UuW147Xtb8Tlipwqeyt7r1ueueL/h94ZttYtdX02O30rUTePePdPJlFdushj/jbdyF+7uJJrzebx9omj6nqNhr/ibTZD9tQLdamWlMsGSHAAGBxg9BjOK6TSYtT8K6TDr/AIq1TStNb7U32q81BxPNdxbF+5jO4btwUKMlQpqTwb45+E+vPb6V4iutJvdWdyBcXWl/Z4rhs8BSwxnnvivKpucYN1E6iWia6GcuWpNK6R03hr4T+C5Gh1rWfDmh3l+lz9otLm3iZQEyDGcZ616FqunRalYTW9x0kHGP4T2I/GjSrixuo1axubeaJPkAgdXVMduOlaBX868OtXqVJ3qNtruerGnFR5Y7HhnjfUdT8OK9lqcbGAgiObGY5F+vr7V88+NFh+1yz6cwjVicx9vwr7u1PT7O+s3try1iuIX4ZJEDA/ga+Sv2hvDOnaP4oe2stBGl2Plh45kLbJyw+bB+6uDxivueFs3pOp7KUbS730Pj84yydOSq3ujhfgb8Q28E+L5IdQ3RaffsFk54STor19l6LqljqFlHc2c0c1u6AqUbP7sdB9SSa+EtF8A694u1U2fh3TZ7hQCZLh0IgiAGSzP0P0FZOheJfFmhKINK1m8toclQquSv4Zr182yHD5pUcqFRcy3PQwuJnThF2sfoTqN+La3eaRlQxgszO21d7dyT2UV4P4v8c6fr/iy1stMnE+l6bOJJ7kcJPKnKqvqA/wAxPTgD1rweTXvEniErDrmtX8qf883lO0568d69D+HegaXLcR/bGkmVcYj+6uPTAriwvDUcDGVSvK77HBmWcc1qcN31PdfD17qXiaCSe1iEsFuhdTIcJJIBlIwe4JxnFed+OfiZ480D4WT2PjWylsNc1m5e0spbdVikihCgyyEA9s4U556169Y3GjW/h0W8SJCFTAC8D8q8x+L2h6b430ux8ENqiW3jFTJqWi29wCBJFja0Zc8DdhsD2rwaMqMsUvbRSgn80l19O/kenheb2dk7to8O0uHVNMcarouuajZXNqd4dZ3aVz1BbJw3bivr39n/AOIH/CwPBf2i6CR6rYSm2vlUYy2OHx2DDn6givmfQvhX8VNXuZtO/wCEal04BFRp7yZUjBGOQVyT0r3T9nb4X+Kvh7q2tXXiHVLK7jv4YkjS33YDISSTn2NepxRVy6th1yTXtFtawsohi4VGqux7eKKO1Ffn59CFFFFABRRRQAUUUUAFFFFABRRRQAUUUUAFFFFABRQai3GQ/LkL3NABuMhKrwvc1IoCjA6UBcdOnYUtABRRRQAUUUUAFFFFACEZBB5FRjMfqU/lUtFACKwI45FLUbKycx/lTlcN06jqKAHUUUUAFFFFABRRRQAUUUUAFFFFABRRRQAUUUUAFFFFABTHfaAe56Cldgo9+w9aainO5/venpQAqKc7mxu/lTxRRQAUUUUAFFFFABRRRQBGyEHchAPf3pUfdx0PpT8U10Dc9GHQ0AOoqNXOdrjB/SpKACiiigAooooAKKKKACiiigAooooAKKKKACiiigAoooNAAaiLGQ7UPAPJoYtIdq9O5qRVCjavAoAFUKMKMCloooAKKKKACiiigApGUMMNyKWigCMEx/K3I7Gng56UEA/j1qMho+V5X09KAJaKRWDDINLQAUUUUAFFRrIQdsgwfXtUlABRRRQAGuF+Oot5PhlqcNx4mi8NiQKFvpCcKdwwvykMd3TC8813VeefHnwDdeP/AApa6fYX0VpeWd4t1D565ikIVlKtjkAhjyOhxXTg+T28PaSsr6vsZ1ebkfKtTxb4r+L9e8P/AA28E6D4e8YPdWl5HKLnWbRyGmKEfulbquN3ru4q38Gm134pfD/xT4W17VLjUDp0sTabqM7EushD/IzHk42jrzhq1r6x+H3wh+E6+HPiXJZ69Pe3Ml2LKG23GSQn/lkh+6B03kjNcPpf7TWi+GbIaT4R+GUOn6YkhZU+2rEWJ6sVRGGemck+9fY4enUrYaUMDRcnGV1OyXW//APLnR5pr20tGrWOOi1jXfAvjRXmhe11XTLgCWIjG4Z5H+0jD8+K+0vDHiLS/EXhex8S2c0f2O4gEu5nH7r+8GPQFTkH6V8i/EP4qfDv4qWaf27pd54U1yIbbbUkxdQf9c5NmHKH1C5XqPSmfA/xpfaE2qfDLXrmEafrsT/2bdJKHhFwwwpRxwY3OAT2PXHNdGb4OpmeHjWqR5asPi815d7bnPg6DwHOoax6ep6noHwWjvPicnivT/FdjfaAmqHU0WAb5jJv37C4O3GeM9cZHvVb9rnw9eaP8OX/AOEO0c2llqWpefr0lpGd0g2nDvt527uv1561zHwI8VzeGfiPbaPOzw21/L9juYGPCyZwjY/hIcEf8Crj/jN8SvFHiL4s6xpa6xeWek6fdNaQWlvMY0IXhmbafmJOevbFbZflOOrZvTXMpRglJN7NLy7ipY6m8JOry2d9V5nnmheHZoPJ1DzBbtE6ukhbbtZTkc/UVL4s0bUNSvbvWJ5mu57qV5ppVO/czcnJ/wA9BXTaJotv4i8ajS9SkljsbeJNoCttORy3Awa3IdOtdH1O80LR7+NIQjPLvGdo7EZr9FqZhyV+e1527dPU8lfWlS+sOpp2Mv4Ox6prkS2+p/a7+OwIhsy8wxCnzEqmTwM+nrXruq/D0SaYJr7TFKnoGdH/AJHrXjeheIbjwnrluJtQiuNMmbarjA8pscHg8g85r2LT/Gusa14autU03RNSvNFtPke8gjLqW77VHLgdyAcd6+TztVqeIVSFoxfTYl0Z1ZylJPbSxl/BLV9P+HXxNu1vrhrTRNUtPLL8+Sk6tuVmH8PG4Z6c19SaJq9hrVhb6jpV5BeWVwu6KeFtyOPUHv0/SvmD4aeHPDPjy+nvPG2r/YY5blY9P0o3S273iAfNvUgSMhbG3pnB49fqDS7e0sbSGzsYEt7aBBHFGg2qijoAB2r894i9hLEXp79e3yPosn9qsOvbMvEbhioLmxtblNlxbxzL/ddQR+tTI248YxjIIp9eAm09D1mr7lWOztoIPJgt440P8KKFH5Cvhz4kfD1/CXiq/wBMvEKWhkaWznPAeI8gjPUgnBHWvue5baBnpnnjPFcN4n8bfDePUzofiDWtFkuo2y8NwQwiPqxI2ofqRXu5FmtfL60pU4uV90eZmWDjiKajzctj5Yi8JXekXtrZ67Y4S4jSWCUghJUYAghvxwR61614H+H2h3RSQX17aeyuAP1FaXiX4heDvD2oXmg/EbX9O1pL25E2mQ2VkX+xWpA272QYHqDnOK4TVvjB4F8O+N7nRrOx146VBKYmvoJkdSRwSiFdzKD3LZ4PoM/WrG5lmNGypyTte6WjR88snhRq8zkpLsz23wzpuiaXra2DRNdSuD5U0r56dsdPxrkPHmmXHiXV7G+uoLTT/GPh+8N3p6W+7dNaAglS3TcQCQM546VZ0Txl4buviJL4L0+LUjdXunNJDrCTLlVeIPuVeqjBGHIPIxXFeB7fx9DqaeHFv7XVb+Bn+za9mN5L2zJwEeR1YsindkA7uozwM/Mwo1XVdRuzSvr21/Duj22lRp2a9LH0xpsqXFjBcgD95GG+mRnFWCoI2nkdK5r4WyXE3gHSWuv9aIdp4xnBIz+ldPj3r52pFRk0j16d+VXIxmPg8r6+lSA56cj1oxUbKyHcnTuKkslopqMGGRTqACiiigAooooAKKKKACiiigAooooAKKKi/wBYdq5CjqfWgA3GU4XhR1PrUgAAwKAABgdKWgAooooAKKKKACiiigAooooAKKKKACmNH825eG/nT6KAGJJk7WGGH60+mugYeh7H0poYqdr/AIN60ASUUCigAooooAKKKKACiiigAooooAKKKY0ijjPNACmRQcFhmh22qWxn6VAB5kXyEDP3ifWpkY7grenGKAERDncxy3b2qSiigAooooAKKKKACiiigAooooAKKKKAEZQy4NMDGMhWyV9akoIz16UAID+IpaiIaM5Xle9SKwb7vNAC0UUUAFFFFABRRRQAUUUUAFFFFABRRRQAVGSXO1eB3NDMXbavTuaeAAMDpQAAADApaKKACiiigAooooAKKKKACiiigAo7UUUARspU7o/xHanI4Yeh7g06mOgPzcg+ooAfRTFfna3DD9afQAjKGXDc1GCY+GOV9fSpaQgY9vSgABz06UtRENGdy8r3FPVgy7h0oAdUcx+UDOCTgU5iRXlvxZ+K2haBp+t6LZ3kkviW3g2wWsURLrI6Zjc9tvIOemRWtChUrzVOmrtmdWrGlHmlseW/tJfCrxF4n+IbeJ7W809tKNtHE7XF4kQtSnXduPTvkZ+lbHwb+C3wzkgW7vNY0vxdergvHbXAa2Q+m1T831b06CvNfCXw/i1Sy3ap597cSkS3JllaTzZe7Nk8nOecGr2seFofDd1HqOnSPo9/D86XESmGRCPfHzDpkHIPpX6C8Ni/q0cFGvZpaJK33nyzzKi6ntFTdu5zfxN+LusQ+MdQ0Xwf4f0Lw9p9jcPaxqmjwvNIEOCW3rjn+6BwO9Z8eseP9e8OjT9f+HI13Ry5ljms9GNnPC56yRSQqoDcD7ykHAzmq/jD4zeLde1tLnSrHRtIvI1VZb+206Jrm5YDG9pHUkA9cDp613dt+0V43svhfHasLe58UC7aL7ZNF8vkbPvsoIBbPGeB7V7E8kx1DDUeTDR5no7y19T0/rNJyd52OR8Tf8TS0sfFWg3d42r2bRLrUF3b+Rc20qsPLuGXoynChnXjdyQN2B2vi74L6149122+IXg+506O11pEnvre4cx/Zp8ASbcA7l3A+/51t/A74x3njTWl0L4ieHdOllvka1ttSjtwhffgGJwedrcc5xkDjvXqvhfTJPhnY68s7PL4Ztx9utMEtJCWOHhx1POCDXhY7Mswyiv7O3LUjotbpxfRej2OinhqNSLa1TPmv4jJZ+HPEb+G7e8ktrnTY1jlvIlAeZscnBHK7sgfnVvwf4aHjSCaDRCtxrohMoeVtv2lEI3Jn+HOeDyK9S8W/C/QfjBFb+OdBunsHvQRLFdwspZ0Oxie4bKkdweortvgx8J7XwG0l9PeLeX8kflJsTbHCmfmCg8nJ6/TpXbiOJsNTy6LhJ+3Vr379fkefHKJOpyyl7nY8x+Bvwf8QL4vj1vxhoMWnaXp+8wWVxIkpuZmBG4gEgIASevJ7CvopptF0azSHzrHTraMbUjDLEij0A4rzX4jfGjwL4f1eTRrjUb3ULmM7JbXTFJ2t/deQdD7ZFcJ4i+M3gnUfD1xbeE7OPSfEBdFjk1CyUuBuw212yC3sT+fSvmMXTzTOKqr1oOz0XY9VVaFCPLF7dDQ1bwh4Vn+JF74pb4gaRDbTubmOHcrzRzlNq/vC33VblQBx26CszQ9L1zRtNtdK8NfErR5tSv9RLag0OofMI8KqlRLuLHAYsAASxHOK7zwvp/xJ1i58LeILrUl0+0W0MWqWXERc7mBlCgEEsuwjkYrU0/4dm50q0sb7xLc6vb20l0T9ttVmjuBKCFDh87vLJyvOOOgrGeMlC0ak07K219rmEad3eKsdB4D8ZL4iE6XWn3GlXSSyJFb3jKssyIcGQLnOM8ZxjPQmuu3NjpzXidtoF54S8f6LpqXktyJoVNlevZm4nVEx59rknKxnO9SclRlckYr2tOg49TXjYqEIyvDZndSctpM8V/ad8W28ejw+DbLUrm01W7uIpJTEWiH2cHLZk4HPAwDmuO0zwlocHhx7jfbxM3zbTGXLE9WLE9frkmvorxHoOk69p8ljq1hBdwyIyASoGKbhglc9Dz1Febp8DfDo0E6fNreuy3KyZivPtAWWNP7gGNpHrkZPrXuZZmlDDUPZyvF31a6nkZhl1XEVOe91bY+O9Q07TYvEmq6gsiXsMDFsBcc9AvpjNaWqaNdWps4ta02zCX8XmQCJic4Gdrc+ncYNd7d/APxlo3i7V7eG1W68NeXLOL15QXaMKWCbByZM8cCuA8LXmn6h4n0jT92pambidbWOFpBviVjghMfxYz+VfrVHMsPiaXNhql4xjd97WPInhakJOM029LHvPwa+J2ueJ/BHii10bwpor+KfD1lGljHEhSKeA5AQ5JYEBW4zgnHTNN8KfEG3utPju7XT7qK42rMdOSFYxphTImRAPmYMAz7gOARnkV1vwT8Dx/D/WPFulafpt55zeW1vqd/Iu29wrFVVRyEUnn6npU2jvp5ur+KdIodR1GU6brQijZbZriQMFcZ6ngjIzz9c1+W43EYOWKqyw8Pc0cdfLW/lv8Ake3VjUUKak7Pqet6PDaxaXbLZqEtxEvlBegU8irlQafCtvYwW6ElYo1QE+gGP6VPXyjd2ewtgoopGztOOvakMY0Z3bkwDSpJu4I2t6GvCPj/APHTW/hx4xtfD+neGbXUBNZrdefNdGPILMpUDH+z1z3rP8I/tO6Le340/wAW6HcaJLuCfaYX8+FWOPvHAYDkc4r1qeR46pQWIhTvF9jB4impcrep9FUVQ0rU7XUrSC8srmG4tZkDxTRNuVwe4NXga8l3Tszda6oWiiigAooooAKKKTNAC0UmaY25ztHC9zQAjEyEqvCjqfWpQAAAOlIoAAA6UtABRRRQAUUUUAFFFFABRRRQAUUUUAFFFFABRRRQAUjKGGCOKWigCLLR+rL6+lSAgjIOQaCKYVZDuTlfSgCSimo4bkHIp1ABRRSUALRSUc0ALTHcjG1dxPSnE8dQKrSzHk7SQDwe3+f8KVwJGl3IQNwPuPehQxLhSF28Zx3pjESLv5x0IB6UBtzcqx46qeDTAayhmRggIbPAPpU0ancGK7dowBmlRfmyeOMAelSUAFFFFABRRRQAUUUUAFFFFABRRRQAUUUUAFFFFABUbJt+ZOvp2NSUUANR9w9D3B7U6mOmeQcN60iuQdrcH+dAElFAooAKKKKACiiigAooooAKiZjI21cgDq1BJkJVeFHU1IFAGBQAKoUYFLRRQAUUUUAFFFFABRRRQAUUUUAFFFFABRRRQAUUUUANdAw569j6UzMq8Bd3vmpaKACiiigANRuhB3JwfSpKD0oAjDCQYOQ3pXn3xb+GeieMLf8AtMpNba3aQsLW5gIDNxkI/HzLnsema9BlTcOOG9RXnHxe+L/hz4ZvZ2+uwX1zd3is0EdrDkMqkBiWPA6j8668CsQ8RFYe/N0sZVoQnBxqK6PEPhx43mstLkmn0++a8sIy18kds5Nvt4YnjAA60vxJ+I9rd2SPEftj3JCwxqc+ZkA/l6mu30b9pf4dXcmzUNF1TTIrrO6V7VXRx0O4r2/OvK/2h/CHguPwvp/j/wCFnkzWcd6zaibOYusAcfKfL6ou4dOBzX3+XT58fGONouDez6X835nz0sshyctOd12PNra1s7CG61GezaLD4W3HJZyegNX5m1K1W3n1rQ0h0+dlUsB8yAnvW54ejXxL4VGrWluGuLBwRkfI8oGQuen0qxqHjDUvGOkQeGNU0KSDOFM4XHlknv6/UV91PF1Jy5UrpOzd9UvI8ynhqLUpV3aXQn8PWXhy2+K2k3HiXxN/Yml2dxFPAiowE7DBALDgKTjJNexftK/EjxD4UutKstFXT1tLq3aVmurfzku/SIDpgjHvyK+eviHqSafaQxvHbahboojikbG4Y7e+Pzya+nn1268JfAvwxrOu6DBqeoiG3Xyp0BWAsMqSSMrhcV8TxFh/32HxE1z814qLdvmv+CevgKrWFfNol18jyL9ojW9ci1Hw3ZzPeeG9Bk0iK5t7a1ZoEE7EmRWK4yy4UAZ9TXo/gvWvHV5+yjqGpRm7uNdS2nSwmcHz5IQwAfnqwUtg98CtrwX8UvCvjm8i0LxJpNta37MPIS4VZoZH7bSRw3oDXqdxZwz2z2hjCWxjMZVPlwCMYGOgxXzGPxk6FOlha1BRlB39Vc7MGoVr1Kc+ZNHwJoFnaWskc13uuJFiCuYmBCuerE+tMv8ASZtZ1K20PQY4JZdSuEt40C/NuJwA3+yOpPsa6vxN8Cvid4U1iaPQtMfWrDefs9xayoGZOwdGIw30zXpf7N/wh8RaT4wHjLxhZx6e1vEUsrPeGcSMMNI2OBxwBnvX3GKz/BUcHKtSqJytdLz9DxaeWV/rfNLY9b8L+F28D/CWHw/DfXOoNY2p3SyMWZucsF9FwTgdhXYWE1vc2kUlsyvayRgxlTwVPTHtirm1doU9PSuYuPBFgZZDYanrOlwSsWe3srxo4snqQv8ADnrxX5LKp7VuU93r959ao2sZ2pSrq/xX0awtCsv9iwT3V+6n/VNKnlxof9o8tj0Ge9d0qjP8qy/DXh/SfD1ibPSbUQRsxeRiSzyuerux5Zvc1rVM5J2S2RSQhGaaUHpT6MVm1cZj+LJdStfDmo3Gi2qXOpx2sj2kLdHlCkqPxIH1r5a1nxnqPw/07SdRuvh3odj461a5uGWd7MRbLdCo3lFztYk449M96+unUH614b+2EbXT/A+naw+g21/NDerF9rkjLNZxsDuYY9SAPxr3uHqlN4qGHnG8Zuz1t8n5HJjIy9k5R3R8267rmtav8QZvFUWv31pqb3SziKGd9sRXBMaH7pA54/Ova/B/iMfGTWbu+s5J9IudMltzLppbIlIfiUY4OQBuzyNq14Xc38sXhiweae1/saO6kmtJAmHkdeWXd0IXdXafBjwnY65ot1rENxJFcTFt370qcKSBsIx9ea/S86y7CywfPFKMoe7FrX7/AOtD52njKkHed5L9T7ZVuBtwRTx0ryP4AeLL6/gv/Cmq3E97e6PtdLt/m82BywQM398bSD64B7160D8o9cV+PYqhLDVZU5bo+noVVWpqcR1B6GkpGPyn6Vz3XU2Pjn9rua31T4xWtlHLEhsNMijcuxGGd2fH5bfzrhk0X7Qi3kzxTTRKSzqwJdQpwT3znH5Vs/tNWF5ovxy1S71VJhbaikM9nKoGHQRqhAJ4yGXBHuD3rk4das4xG8dzOrqcgugIP1x+VftWR00suo+z2tv5nwucRrvENx2PU/2RvGl5pPjZvBd3M76Vqas1sGOVgnUFsL6bh2HevrpXZevK9j6V8P8AwZ0i+uvjFomo2ccq6Hoo+33V6VIhVNhfluhPzBcdeDXp+p/HTxBN4pin0uOCPRI51UwvGDJNHnk57Ejn2r4vPspljMfJ4SKso3fr/me5QzGGFw8FXe59Lg5paroWUBl5B5IqaNtwznIr4o91O46jvRSGgZFcTxQI0k0qRxr1ZjgCnFvl9K81+M3iSGysLrS7y1uo4FgW6kuPswlhkVTzH1GGzj39jXkHh79oe9Wzea00staySytK99KzGGUsSF+X7qBcACvSwuVV8TT56SucVbHU6Pxs+qDmTAU4XuakVQFAHSuUsfEzanoFnc6SbVryeNHaAyBjGCMnIyDVy08SQNpcl1cjbJA3lzRx/Md3t7Y5rjlQqRvdbG0cRTbSvudBRVazukurZLiB90bgMp9anLe9YvTc2TurjqKj3tjqKQSMfpSvrYZLRUe9snpjvTlYnnpTuA6ikpC3pQA6im5NGTSTuD0HUUxmI4pA59jRcCSioxJzjFKG/wA4ouFh9FJmlougCiiimAUYooNADHjydy8NTfMJ4xhvSntn1xzXm/xt+J1n8P8AToT9lW7v5gWjiLbVABxlj1Fb4bDVcVVVKiryZlVrRpQ55bGxrni+TTPEJ0uYW6bAk+AGZ5YD8uFH98yEKBXQ6ZeXtzHI11ZfZfm/dqXDErgcnHQ+3tXnOgXUPiy6sfFV5aw2WowWYEQB3bd2GI9/mGR6V5hd+PPE/gX4s2Wn32uzX+j6ncr/AMfLcBWcK30Kkg/SvVo5JWxEpU4aSirtenY4amYxhZ7pn0ncazp8F/DYy3tul1NnyoTIA74GThep6j86u+Z8u44A96+XPEfgbx1J8V31nS7a8t7O71SRre6RxPs3Yb7RvJyiAAgAew7113x48YeLvC/iHTk8P6psi/s4ySw+Qrgy7iNzd8dMipnkqlVpU6FRScld+T7HR9bSi5yVkj2zUr6GzsZbu5lWO3hUySO3RVAzXyJ8XPiv4l8V+KIrrwzd3uj6Zo8rtB5RxJNIAQHcdNpAwB6E5r0HwN8TJviLpt98O/FtvHp2uahYypb3MAIjlODwR2cEA46GvKpdL8aaC11a6p4P1C4vrVTEt1bWzSCYnCrjHc5PPIFezkuXUcJiJxxiXMtk9teqOHG4mpVpKeHeh9YfDHxFJ4r8G6drckS291NCBcxr0SUcMPpnpXVIvO5jk4wMcAV8a6b8X/EXgnwuvhbw/b251YXTyahc3A3iCV+fIRejFQACfXIqzYfHj4r6XfR/bV07VoQAZY5LYQgHuAy81zVOFcZOUp0kuW7td7mqzOhTcYTl7x9i96K8++DnxS0X4maRJc6YkltfWrBL2zl+9CT0IP8AEp5wa9Br5mrRqUajp1FZo9OMlJXQUUUVmMKKKKACiiigAooooAKKKKACik5ooAWiuU+JXjS28D+GzrV5Z3N8Gnjt4oLZcu7ueOvAHB5PFcF8MvjbH4n8YXOiatb2GnwzzmLSJYZjIZ2GcxPxhZMYPpzxXbRy7E16EsRTjeC3ZnKrCMlGT1Z7RRWF4d8TWGu6trNhYsXOkXQtLh+xl2hiB9MgVuMeODiuOScXZmlxaayhhzSg8UZpARhjHw/K/wB6pabjPDcimZaM/wB5f1ouBLRSKwYZBBpaACiiigAqInzCUXIA6mlY+YxUfd7mnKoUYFACqoUYHSlpCaarfj70APopobNLmkmmAtFJzS0wCigUUAFFFFABRRRQAUUUUAFFFFABRRRQAUUUUAFFFFABQaKDQA2Toa+af26bGCbQvC95yJo7+WNfXa0RY/qor6Wfoa+X/wBtm9ulu/CNrD5pfdczAKpIyNgPQds4/Gvb4bv/AGlS9f0OTHN+xlY8JsdNOoWkNvLCEmiBWKXYVDZ5wfT/AOvW9peoXXw8jtNb05Ab2aMCSF+Y5FydyODwQQK27K4urzRZLu2hluLh4gGHzDb+B7jtVKYx+INPEOqxSpNYhnGRgPHyVI9Rk7SPTBr9TxDVePLUj7nVHxVCrWhW3PVfipdTeMPg94f8beCtNCRW3mT3NpaxYKkrhgVA5wykevINeJ6NHrPjDxJpdp4bhuJri6uU82JUI8jDZaRv7uBnOcc/Wvov9j+GRPh9qlqZJJ0TVJArunCEopYD6Enp61N+1Vqt7pnw63eG7j7NG9+lvqs1kwEkUZBO1ivK54B9q+QwGcTwNaeX0op3k0pN7X79z6ivgqVWKrTWqOmk+C3w7u/EsPia60CN9SRhIfnZYmkx9/y87Se/TrXPftC614ti1XR/DOj+G/7U0fUsJdkWrS7yXAKBgQI8KS24+lcl+x1rGuXeqa/p/wBuur/QYo4pI5Lh2cJOWOVRj6ryR7L0yaqftE3N3pfxDk1Gz8QNvMSAJBebZLN17MobKg8Ecf0rzsPgsRLNFhatTmcE7Xu0tOmuhOLxUIYT2nLo9LHkXxIsX8O+IJrW31GK9to5mFpeW75D7W5AI43qwwcdOD3r1K5+JHjnxd8OfC954c8RW9jqNu80OpA3aRPI8KgiZt33otvzMKyY9Ss/ij8ONV8HXVpaQeKtPSTU9MuIYhGbtl5lVgAPnIHP94EHqK85+G9lrOufDLWdG0awWa8v9Yt7dbmQDFpE0TNKTIf9WhCjce4GO9fRYq2JoRWKiva0mlr1T6+nX1OXL6EVG9HSL/A9V8T/ABy8VeMNbj0XwYJoLclY1ktY/wDSbtgOWH9xCQcY/E16n8B9eb7bqHhnXfFh1HX0fzHsJJGd7ZVADLvIwxyRkKSBXkdn4g+FXgHwo/hjwzfavq2sy7Gvda0x1iaR1YMVWVhgRkjBCjGO+a1/h1428A6Z49uvFj+HNV02e93KZftgnhhLkF2CbVxkgE9cc4rx8ZgfbYacaFBxgtnZXfrd3t8h+2hRxKnVq69j6mVeBTtoznvVeyuo7u2huYJFkilUOjL0YHoas18PZrc+iTT1QYooooGFFFFACEVXv7O1vrZ7a8t47iCQbXjkXcrD0IqzRijVNNAcvrHgPwbrGmWul6j4Z0u5sbSTzLeB7ddkbeoHauc8XfCrSb5TP4ZW08Oak0qtJdQWwbzEwAVZeB0HBr0raM0nlrnOOfWuinjK9Jrlm/vMqlGnOPLKOh598MvAN14L1PVbj+3H1G2vyrBJbZEdXUYyWGM8V6Cv3RS7RRtGKzrVqlebqVHdhSpRpRUI7Aa8/wDjB4w8T+E7LTZvDnhmXXZLm68qdI43Yxrxj7vQnOATwMc16Aa8k/aJ8fa14D0HS5dFhtBcX1yYmubhC8cAC55Axyegycda0wdKVatGnFXb7jrT5IcxH+0vdeA4fAkEfjjS575rmTbYQWxxcrLjJKN/DgdTXgnwr+Cfhv4iyT3Gl+L9StLezlVbqwu7NDcxgjIxIp2sD6he1esaroGqfHj4ReHvEDTW+ka9bSySREoxt5sMUbAznYwUMD1H0rX+F/gv/hTXhDxF4o8R3w1C9kiE92LNDtWOMHCoD35PJ/pX0mHxf1HAypUqjVbmtbp/kcElKtWUre5YrfHUWHgP4JHQNEi+z20kkNjAobkxkAtn1JCtk+5r588Gut/4m0jTncbJbyFGYnAVdwLH8ga9X/aR8UW3jX4EaT4s0y3nt7b+11WVJsZVhvjPKkgjPcE15R+zkseqfGTw/Y3Ch4y0zOh5BAhkz9a+gyJ+yymtWn8V3d9djx8zwnt8VBdD7I0b4g+ENT8OTeILHXbeTTbdvLlmYMm1gAcbWAPQjHHNbHhbXtI8Raf/AGlo99Fd2zNtDpkYI6gg8g/hXyl8ZG0TQfE8ngvwxarY6RpzCWeFZGbzLhlByckk7U2gA9O1bfw6+IFx4C+Hctxa6cuoXOp6xJHbRyybIlEcSb2JHPXAwPr2r52rw43g44ik25TasvK3U7KWbt4v2ElolqfVBkXPWlBBPBzXJfDLxcvjTwbZeIFtHszPuV4GO7aykg4OBkccHArqF+Vx7g18vUg6cnCW6PdjKMleLPOv2hNC1bxF4ElsNLhjfa/mzbm2sFVW+6enXGa8V8EeA9Y1rTpdFuvDhsXkmiS+vhKoDKBnzEPRm7Z9q998VXl0s+qWVxeeTHLalbdMABtwx19c1j/DvxFa3umBoplWSP5ZUzzG46g+mPp0wRxxX0mAxmIw2ClGmrq54GKoUsTiVzOxJ4g8G250eKC3nkguIECw3QP72NguA+R17Z9fzry34efEOWG+1dtWZVmQiKVT081SVcj8q9a+IXi/TPC/hm51jUp0jWGMlFYgNK2DhQO/P6Z9a+Ofh5eXmq+IEcQS3M9xctMtunzM7s27n2ya9bIsFLGUKs8QvdXXzOXOF7JR9k9UfZ/h/wAQHSdItDqixWtl9je4knd8eWANxJ9sZrynxd+03ouoeG9ah8Ex3aavAoWynu7ceVLlsF1Gew5Ab8q6Dxf4H8S+KPhDrumPdW9tr15bpHFC8uFiQMshiZh0LKpHcDP1r5S07TZdJiitYpLOS9luRbCdJFljQ9yGGVP510cPZHlmPlUq13eUWtFs1vd+T2Oqpja9ChBJay2O++HHx4+JmkeLLT/hJLx9Z0q5lC3ULwLuQE/fQgDGB26V0+vaj4g+JOptPquqXMVoWP2fT7SdljjTtlV5cn+8ffGBXmfiHSb7SNXOi6nexXomtmlSVQFZcDJBx2+tWPgN4wfwtr+pWlxdCO0CiZQ+flOcHHoMAce1fUY/JsFKEsZhYRUklp0f/BPPq18XVvTnK1t7Hb6zYeM/C1lC2i+KNdiNlJ5ttbvdOY8/3drcEHpg+tfR3w6+I3hzxn5dpp1451RbVZ7q0aB1e3zwQxI29c9DzXhnjTVvFPiTRrS50zwtrDvqoH2GdbUOjAnG8kfcHf5scc81778NvA+heCdOe30q1C3E+1ru4dy8szgYyzHt1wOgr89z14eVCDaSqeVvxPRylYqNRqTvHz3Os5yK5X4q+I7jwn4HvtcsxbtPblCiTthXy6gr9SM4rqjWX4p0m21zQrzSbmOF47mF4x5sYdVJHDYPXBwfwr5ii4KonLa+p7tVScGobnlXwl+Olr4s8UyeGtXsU03UJnY2IjYukigZ2sT0f9K9lEmT2r5Y8B/A7xL4L+LmmeJtf1exudH0+RpI54dwllcxtjchztHXnJzR4V8e32s/FyTxNqGqTwaTpkNzeXWJD5UNsiEBcZxySPfPvX0OIyqjiqk54J+5GKfz7HlxxdShGFOqrybPUv2hfiY3gjRY7PTZo11a8UsjnB8mPoXx6k9M8Vw/hz4u6t4R+DDa94w1D7ZrOpXEjaLBcfLI0PAV2HXZu3EHv8oFeY3+q6X4t8YXPxF+Jmqpo2hTMW0nTJA0lxeRLxGPKUh/JzyzcbiSARVzRfGHwx1HVZdZ1G88S3viGQKsGq3GmW721iF6CC13Miqo4G4Ejk5yTXo0sspKhCjGm5yWs2k38vl1FKc/aSqSlZbW7f8ABNr4TeItf0PxBdfEf4i+IdSjjvrV49N0ZmZ7rUC2MOluOVQYwCQBznpXS6B8X/Hi+MZ9b8WWT6P4e8p/sXh+OwabUro4whCKpdeeSz7R6Cs/W2+J+nWI8U6X4q0zx14cu02TO2lxRSon91wmHAGcZVhj0FdB8OtJ8TeZo/izwXeX0mjXsvl6jo+o3rTx25BwzQvJltvGRg57Y6gY4mNKalWqKOunZK3S1rp+bXzRcK6jJQi2/wBfM9Z+GPijWvFfh9tW1nwrd+G2eUiC2upQ8jR9nYD7pPoea6ymhFZRkZ780+vkZtSk7KyPVCiig9PSkAUGmNuAPzD/AAryrxd8adM8O+MbjQLnSL2aO2ZVmuI2XIJGeE7jB9a6MLha2Kly0Y3ZhiMRSw8VKo7HqN7NDb27TTTRxRr955HCqPqTXyV+2jd/2hrmjR2Sof8AR2EVwJBsn3N0DZ28H3HWvo28utE8ceDTdWOozTWEyeak1lJskBXkgHqD2xjI714h8YPDs3xc+GeieK9EuI/DEejTzGePXQ0asgwu9sKecgdQcniva4brxwGYRrVVs7P1a7HPi4fWKXus5T4f/Epo9Lh0zVVl07UYYtskU6FNwA+8ueD9PyFct8TG1DX0bxZcW0sNjYpttDINpkYkFpDk8DoFHViRxivavhZY2Nj/AGNKb5PFAEpg8yy09II7aUYB3BgCFAJbccZ4xxmuv1b4a+FvEms30eueF7K50+F98O65ZkLeoQH5O+V6V9DU4hoYTFSnTp2l/WljyKWVycueUtO3YwPCvibRD8LvBmva5qlxpUs8sdlGHBlyykqUXjjJGd3XtWH+0vpeqWPia08WW1vJe2jWggmt7dt8iKhJLiMcso3hiyg4Gc44NdldaxHpvhbw3peueFtEsLpbxYbjTvPR47CMb/LmBxhc7QQccZrQ8IaO2peJdL1ie4muhp+mupkkuPOPmyvu+/3+QD8CK+coYuWGr/Worq9O9z1KsITj7B6o8G8EaPPb63bfE6682y8PeHybu4llB82ZQpCxRAgbss2M5xz+Feu/C3456X4w8UHQbnQbjR7m5Rnsy04lWYLyUOANrbQTit+++Gli+leL7XWPEN/c2OvMZGE0mEsAORsz0wcenAFeY/BfwR4Y0P4m3Cx+PLLxH4j0m1drGwjhMIXemA5ckhztbGF4XNdtXE4bMqdWrWT5opKNr2Xq/wDMyp0Z4Vxp017p4745XT/C/wAUPEGhW6TwLFqUkonfDyZkw/A9Pmxkc+9UNXuJNWng0yOLz7u5dYrVozne7nCj3BP4ivovxh8PfD/jDwrF4n+MMdl4T8RIHjnvLC6WMGMHKhtxZW/HJx6VN4a+Cfh7wBav4w8PtdeJNXtEM1iNQmXylyBllCADOM4J4Fe9h+KKNLCxTT9olbyb9Tgr5RGeI9s3tqegfBrwHpPw98LwaTZRR/bpFWS/uMjfPJ3bP90HgCu9r5tT4yaDB8QLp31KUXUIQyMLRJMW+cm3QqwVjkg+YM8Cve/D+v6Z4gtBeaPqFveQbtrGJg21sZw3ofavhcfhsTCXtqyb5up7mHrU5e5E16Kbk0tecdQtFITQKAFopBnNLQAUUUUAFFFFAGN4l8Q6b4d05tQ1a8jgt94RPlLNI5OAiKuWdj2UAk1zLfELUkjN0/w98Viw27hMIoDJj+8YvN3ge2M+1c18X7jUk1PXtWs7+zsp/D+lwtYS3YzFBLcOQ8uDwXCLtXI4LV5N8KPHvjV/iYbs22uaob6+isL23uJGaJ4yebmNFARCoBzgbfm617mDyapiMNOvG1o/5XOaeIUZqD6nq/iPxLpvxS8KXmh6DrD6NcpNG5uLuE+SSJSohkBKkM/9w4YZFYPwp+C8fhP4gmTVE0uTT7Rzd6WqTs00lwNoMpU/dVQcYyeSKu/FvSYrf4i2N/aaXpk32jaJo3vCnmXgVjbSvEuCACpBcnBBweKyfFniTX7jwv4d8d6fqunatr3he6Z9ZtrCQPGLa4DAo23jhVXp0Kk9RmumhVrww/scPPlhU3Xn6+djCbg5Nz3Rr/s53Lad428f+Hrt/wDTDrEl4Fb7xVjg8fTH5irHxl+OFx4K8UL4b0XQ4tVvIYVnvHllKIisThBjndgZz05FVdQ01PF+tab8VfhjqVn/AGzbBVv9PuJNqXUePmifGdkmOhxjgemazPiX4K8P/EP4uJpiXWt6D4gXS45byZLeOSCSMHhSSeHGcbvunpzgU6ccJUxiqYqL5be8lumlb7vMjnq+xtTetz2H4e+MrHxj4JtPFNr/AKLbzxM0kcrAeSy8OCenBB5rgfit+0D4V8J6JBcaBNb+JL65LiKO1mzFHtOC0jjoAeMd64X4neItL8OeHrj4DeEbS/F0ltCkt6WADq53SAnO7cwI5H94815x4Y0Twx4U1PQ7PUNCu/Ed5eXKAafakLhd20F+Dnv8o6gV04HIqE4yxNa/Je8Y9Wv0MMRmTpzjQjrJ7n1d4G+Ium634J8Pa/rUtroVxraD7PaXM6qzueNqbsFh9B3FdvEdwyeTgV8FfFTxFr/j3W459QsbfTG0G6a1s1tyUSOMuCp5yAygD5gRx2Ffb3g3xBo/iTRxqGiapbalArmGSa3fcvmLww+teZm2TzwMYVXpzX06Ltr6HfhsXGvKUU9jZCqpJGBR5i560h5ds9hxUe7kKeh9q8M6ycHPQ5qNiztsXgDqaEG1yue2aePagAUAKABgUGiuZ+IvjLS/A3ha48Qaw0pghIRI4ly8rscKij1P9KqEJVJKEFdsUpKKuyfxZ4s0HwrYi817VbWwjclYxK3zSt3CqOWP0zXMat4/vm8IXPiTSdNSKxijMqzXxI3qCOQi8+3JHavNPAs3gD4x/FKbxHqemarBren2SiHSb+YNalQfllUDqeRlTkd8ZrpPGui+LYfC934tbQY9W8TW0D2drpVsVa2kiYsu5lPJAWRiUBG7C5GRx6rwVPDzVOqnz6Xv/X4nBOdSrrTenkdH4S8Za3dabFqerXOluryvG1jDaSR3CMhwyg73DkHuPlPqKk0v4g6prGs3dlp2j2dvFYsftB1C98uXAPJCqpXA6E7jg8GuK+H/AMNvFWjaJCmpTRrfapbsb+7t5QrafyGWOJRgdc7sY6kDHU838PLHUfEHjifXPE0Z8K6Ybk2un2OoSGG51edDu3MGI3Zb522jBOMZOWroeEwsnUcZXS2/4b+u7MFVxdl7ux674o+Jkej2vmWug6jqTh1jZoRtiLscBVcjLn2VScc11nhbVpNZ0mDUHt0hSaJJYykvmI6sMgg4U9DyCoriR4SvL+wvda8T2aXl69i0f9kRzD7KzJkptLfdJIHPQZzXh+m/HTxLpvia0F3Jb2lhpVon27Q7CzXyTFjpHIxJDqrJ0IUgcVGHyiWOhJYZXcd/+AdMcRKm/wB7omfXooqrpd2t7Zw3UYISaFJVz1wwyOKtV4bVnY7gooooAKKKKACiiigAooooAKKKKACiiigAooooAKKKbIxAAHU0AJIcKe9cF8YfBFv420FLUXAt9StmMlpMRwjEYKn1BH9DXcthsqZG9M4GM03c5YKVXd3+la0a06FRVIOzRMoxkrM+A/HfhXxV4B1o3l7o9zHAzfOQheJxkcq4ByOOO49q6v4H+EZvHOvPcR6TfW2hgM9/csDEjDBxHGSSCSeu3oM9K+zzErl+mxm5BGRXz18ZvjF4h8L/ABs0XwxpiQR6LG8KagrRbnmMpwQD/DtUqQR1zX2dHP8AGZlTdCjBKdnd36I8yeDoU2pyNuf4jab4N+LOjfCvRtEt7bS1snmvLkyEGMiJ5gy5+8MJlmb1rivhPY/EjTdGstY0zRItStfGOry6hqv2pA+22Zv3e/cw2goWYHB42in+KtHutV+NnjfxBZ6IurRWVnFosUcs3lQedJEvmPLJkbY1jBDY5O/aOtb/AMPPDXiLXfEcOoX3xYs9QmtpFkez0mQ+VEoPEaoMKF/h6HivPcKdOleLWsU5Xu9dX023Lq1Jxsmt/QyNK8feMdL+PY8I6fY2tjo39qfZhpEGnrGBb55uNwAOSvz56HGK5/xDbeER8SfEFxC84ub+8ktfK1dFitlZ3CysZVO/IwDHuAAP4CvXf2h/iHqvgG20eTQ7Gwa81B5I2uryMmOJECnbwQSWLcc/wnivKvilod54u+F9l8V9N0/7LPPAW1e0izscKxQzp3IIGT7EelduXcsnTrTjyRmuVNPdrq1vqcWLVSN4U9WndryPLtah1X4WfGyzt5mLvp99FLDJn5bi2Y9c+hUkEfUVqfFczaJ4j1f4U/Dz7ddwXmovdaituh8y6lflYAF/5Zxgjvz1PApkVvcfETwHoupTSA3HhTUVs9SumP3dNYGVJWJPOwq6DucisvxX8Rptb8V6s3gyybQLDUrhpJTbbvtd3k8NLIMsFOP9WuF9cmvooxq4jERbipSgmm/s3T0b/NFw5KVHRabnWeFvgP4oj06XUPEF9p+kmGIytao/2m7b5d2NiHGe2N2a6HTtD8BaN4n8P6LrsniS+l1VLeR1FslskHnNtRJhuLnJODtPHc1xng/wH4q1BoJYfDd6xlOY5ZU8vceoIZup96+n/hZ4BktNNsb3xtZ2WpazZSFrGeZRNNaxnonmHk4OSPSvPzrMquGh72JUk9LRsunz/M4MLShi61pUrLuz0iyt4bS3ht7dBHDGipGo6ADoKtU3jPTvTq/ONb3PqlokkFFFFAwooooAKKKKACiiigAooooATvWdr9lp19pc0eqafBf2yqZGgmhWVW28/dYEE+laWKqavdxabpV5qEoYx20DzOFGTtVSTgdzxTjfmViZL3Xc+V/Fvxm8XTgweH5rbQLCEmOKGGFWdVGQAS4wuMdhx71wsvxz+JemOwk1+LUrdwVe3vbSN1kXGCpKgEgj3r2j4cfEnTfiRruo6dJ4H0m01CWylu9OnmVJxLtOAJTs+U8qep7jtzV0DxH4V8M+GJ7X4xaf4Yl1rzn221tp8M0vl9gyxggHOce2K++p4ihQXsZ4NNq2m7d+u36nztOjWjJ1JVrrp0Rzdn8VPD/xg+G+pfDfUdNt/D2vTwZ05ITm1nmX5lWM4+ViR91uueCa8i/ZsvH0r49eGlulML/a5bWRWGNrtE6YP/AuPeuu8d+IP2fNVn36f4U8TaHdAho7vS1WMKwOQwjZiAQfQD60msx+BvGfjfRPFHw/8VW9l4ijureS7s9XU2v2mVGX98jHK7zglhnBx+fXQ5MPRq0lSlGnUT3Wifqr6HorlqNSTTsc58WNRkX4r+KlkLGQarMvPoDgfoBX0J8P7DwrD+zRYal4u0+3vbNTJebHyGMjOwTYwIKsc7eOxIrwb9q3RLjw98Y7+7UZtdYRL6Bx0bgK4B+oB/4FXYeMdfaL9mj4a2cT/u7jzDLg94Vxj/vps/hXRjKax2CwdOm/iaWnkvzPM9h9VlVrJa6nsvwE8cNrlxdeHYNCsNKsbC3VrOG1OFRM42H3z6V6+mTz6dBmvnb9jiI3cviLVj0TybcH3OWP9K+jNpKYzzXwmf0KeHx9SlTWiPUyqpVqYWMqm7OF8bm21GS707WYxbwoP9GlUEO3HUN0/Cvl3xtY3ml61JceHdY1NZ/4pLeQqxx03MuBx79K+yPENrPeabNbwrEJyBs8xQVPPI59RxXmHxL0/T9P0I33iKax8P6WhWOWSCMPJIzHAVVUZZjyP8ea9HIcyhhmozV0+h5ea4KpOp7SD1R8oWml654o8X6Xa65fX+qRS30MTJLMxBUuocA544zz7V698FdE+F998SU0vSL/AMRSmKRpLH7XHEkV15Zz8rp8xAxnkLmvRPD3iH4E6XewX9rqlhBdada4WWZmXjH+1gNJyeOtcz8GNW+BSeP73VPDOpaml7HBNNbx34dIIohlpDEGUE8Z4JJAr2sdmNbFUqjpUpwio9Fpfz8i8NhZWi6zTfqdJa+AdHv5viVJ4V8ZC/1jWLWa1lgWRcWsjhiquVJLHcSATjAyBXzB4H8Pa5qWvS+C77Rr6O9hLtLGUZWtygJJz26YGMg19BeDvHvwt0+y8aap8M5pZfEk1pPdpbXSOPOKK7ARBvvKCWYjrg/SuG+CXxJ8Y/8ACztHW98SXOsW2qOw1CCcqUjQKWMgx9wLgEjgDPStsnxGPy+libQ6J+9o7pdP0N8XTo1OSEu+66HlTa1b6TdG4s5ri8v8+WjXA8w4B+5tIweRgjH4V9v+F/h54Hn8KacLnwTocRuEivZrdrJCEnKgnqM5BzXh3xK8X/DDQfFN3q3g/wACaVqeuRsZv7Um5tS6n5iqbsM+SBuAHJyCcVm+Afj3491j4u6Tp+oXluNFub1Y7mG3stwUOuAgbrgNjnr36cUZ5UxecYeFajTdOMU223v6JfgLAwoUJSTnzNn19DDHGixpGERAFVVGAB6VKFA6U0E7hnnqfpT+1fm2rdz3dL6Aahun8uMydNoJqRyccHvXL+I/Fmi2epTeHbjUEXU5LSSdYe+wKT17HAJ+gNXSpSqSUYozrVFCGrsfPOr/ABi1q70Lxne3l8ptBZH7FAI1/dO8gjRVIwSSGPXPSuI8JfbLDwadD0TwLe+L9fvLiK41BvKkNla7P9TBJsx5xBJdkLBdxGScYGF4Kkv7rRrSbR9Mk1rWri9E9tYeVmGNYhxPM3QIHY4XjJXrgV3Y+Evx21AjVtT8SS2DD94vk6t5UcOechIiEGOvA5x3r9Gr0sNhoypRkop20btdpeWrVzxsPSklF1btpsiTxd8adN1RLzWtFihOEUW1x4fSNGQdEyF3ADnADHFet+NtG+FOpeHbDU/Fw0rwprN1bpNuRkhuEdlBIZer49wfrVeTWvFt3ocPjHwX4qHiGKTTU0uK08gRxm9A+e6kLAbFHLknHYYwa5/S/A3grRNA/wCEq8T/ANo/ErW7xmLjS0e5RpBjcBt7D+8xA56V408VCo41Ir2co/ybv1vovmX7Gbup+8n0Z3vwrh0PR/h5raeBfEln4qu1SW4jSGRSPN2HYhRW4yQByRn2qD9m/wAQeOtcsNXTxlZypBA8a2kstiLU7iG8yMKAAVUgc4zz1Ncd4d+JOgeFdQGoSfBW68NIuYzdRWyJKFPUNgDI9Rk17x4R8SaL4s0WHWdDvI7u0kJGR95WHVWHVSO4NeZmCrUoVHUhfnafM7Nr7tNTqw/sr8sOmljeT7o+lLQOgorwz0ApG6UtI+dpx1oAoa9enTdFvdQFvJcG2geXyo/vPtGdo9zivj/xLrOo/EbQ9S8bJosdjLp7RxXyWkhlSSNhlSNwX94n3W6+tfSnxum1yH4fX82gXctvdRFGYxAbzGGG8L77cn14r578KeOrG81vSNL8eH7fpMd35kM4fy/Jkddv73bgSRnPOQT3zX13DtCpToyxdKN3F/NLrps7+p87m1alVqxw1Rb9Sl+zX8QJvD/xGg0Secf2ZrUvkOpf5UuD9xh9TwfXd3Ir1my+KWneOfEniPwFfabLpFlHDOq34u1DARsFZmBXEXJBBO7jrXzR448KX3hP4zz6HYysIbS7iurScnrAXDR/j1HpkE13/iez1rxr8Qbnwb4R1ZtTurG6eW/u5LZI/PcnOJpEHKJkqoOe/evWzTCYOviI4lWXNFO+3K+/r0NcIqtGkob2Op8N+JPh/wCB9UttO8LanrdzbQ3bvO9ukaRSrghI3LEEqu5sHHqe+R0Hwv8ABuoeEta1HxF/bFxeWXiOKRLOKOJ/NJcNIJbgnhWUDaCOOaoReCZvD1tqdnbeH5NW1i2tI7n7XJEDZs7MA6xoeXdRkjd1x+FdD4ej+IfiPw7oR1O0t4ZBdzIJbiExTRQ5ws20YCnbnAxyccc14uMqU2nKnO6fxOVru2q0LoxruTc/kN+Hmm3l3b6fo99Y3Et1a6fFN51/J5iumGC7v4iSX6FucHBr1jwloNnoGlJZWcaqu4yOQu3c56nHb6Vb0vTbKyEj29uiPMV8xxyXwMDJ9AOlXGGxRtUECvnsTiXW0jpE9GjQUNZbnF/GzT/7S+F+vWKafd6jvtv+PW1bbLLhgcD8ulfLPgrTfEcPjiG0bW/7DlTbqNvIYJIfsVig3yCTCjarIFXa3BPWvtsbJBnrWX4h00alpF7Yr5SPdQPDveISAZGBlT1HqK9LLM5+p0amHlFWn17fgFbDOpJTT1R5V4sufCfxllHhrSddmtLvTh9sgn+yNsmDLgFH4yAcZ2sCeR0roPEuhtpHwafw/wCH9UWNrWFYTIzZ8zB+dPmztLc/TPFcd8NvgndeF/HA1rVtQtriKFPOtpI5XVvtTIUchCMKm3oMnmr2ta7ZWw0zRivkyC/WK6UtjLANjPr82Oa7JwhKpClhZuVONnZ236nBXruMHzqzeh4doHhOGa3uLa90u7OvqslhFCqMyysfmUBsYJHTPSvcfhVHeeAvC8Fnq8UkMt/saa4cqWt5WGFDhQAAOmfzr0rQ/KFomAMgdD647elch8cb2y07wBq93cMiIsBSPPdz90Y9c7fzrbE5pPHzWFlGybOShgPq0XX5rux1/hnU5TJd2d5eLP8AZyD5zbV4PY4GOCP1q/4i17S9A0G51zVr6G10+2TzJJ2Pygf1rwn4UeJ430S6m1eTzprwKEizzhRj9Sa9E8caXLqnwnu9G0+HT7/UPLUQ29zIAjSghgucj5vSvLxuWKhiYwqaRv8Ah3OvAZg69O63H+Evi14c8S+MJ/DVil8kiRebb3U0GyC7XgHymJ5I3Dg89a9AiYtkk5+lfI/gn4V65Z+P1i8Sx6xZ6fbTRa1PeylRDbGP5hEr5IY5JDFegFe9/BXxhc+ONO1vXsMNMbVZINNyuC0EaqN34tk/jVZ1l2Gw81LBz5oq1/U7sNWnP49z0IUUCivER1BRRRQAUUVG74zkgelANnJ+MvDK6rcSXiW9rdCeA2d7Z3XEV5ATkKW52sG6HHt71ieG/h7oOneJx4is/D7aZcLbC3Blu96RRgAERxqxUFgBls54rsodasZtbl0mEu1wkQldlUlcZxtLf3vbrWJ8UvFth4R8Nrealb3lxBdXC2ey2AMnzhiW564VWbHtXZQqYhfuoNrm6HPPkfv32PMPiJO1944l1O78Jw3dpE6vZ6laykveQRwSO8QAJBzzyACM0fs5XG/wf4nk0fwsrKhjMMMl75v2klCTBvKhRtBUYx1YknJrA09F8CeEI9e8E3Umvxx2hv7YzW5WKDzXEIJjXkbQrFsYyea7P4J/EGSXQNS1Lxlqmi6bZG9EWnyBVtY3OxfM2gn5vmP3u53V7deE1g5KkuZJpLV3ut/d6HDT5ZVVzbs4XS4/hDqXiJtW0Dxl4g+HOuQyFbqxL/ZzE4PKMkishH+yCV9q7XxZ470HVJPDuieHfii0usRXkbziwszcS36jIKMsQCqO5zha5DxbpHizxP4/u9Y1DwZ4W1/w8ZD9nmtH2zSwDoTPG4O7/ZYYrW8c6Bo9l8MrHVPhlpE+nT3V35c/2RT5jHDKY53yXCB+CAecDtmtp0aNWVNSk3J2V7ppeul/vFGvyylFWsunU5r4s6rpVr8XvEOqQW1xDe2KWxPmqAs2FAJQ55G0jHHUVs/AnXdH0/wymv3hhSZBPNeXbcssMZVAgJ7s7Y+imsz4W+F9L1jwVJY+L9UsdMSY/ZdLyxEwxnzUzIcvGHyU545wRkivOdR+FHimObVY/Dl9e6j4Zs9WkspD0YyRAFmZAfu7nYDnHGeteyvqtWj9QnUs4tK/RpeZ5f1bkrzxO+mhteIfsesaJq93ZQiKzkunnmkYDDM33UHqR1J7ZFfQf7MPhRPB/wAKrO382Ka41CZ72UxOGVS/AUMODtAAPvmvCvBvgWbx0W8K2Ml/Y21nGDeXlxAwjGTgrEANpbr1Pb2r6r8DeHdO8J+F7Dw9pKslnYwiKLPJIySSfckkn6153E+PpeyjhKcr63+VrLU2yDDTg51J9TcO4Nn5Tkc5OKYFYNnCY/3v/rVIPxpQK+KPpRq5LFjjp2NO7UjhivynBqMSEkgnDDqKTa6gZkniDS08Sjw2b6P+1GtTdrb/AMXlBgu4+2TXM/FHwpp/xO8C3Gj2+qpEVuFktrqHEgjuIyQM4PI5II9+ua4/4veJPB0njaw0seJdK0jXrKQNeXc7So0MGN4j3R4UsTt+RmHBNdd8PvEnhubwXIuj6vp+rjT43aUafJu55bAB5598+5Nd8aNSgo16aal6HLzqcnTlazOA+D3w4f4fya/4tvtYsvEOq2llJCltYD5YwoLFSTyWbbjkDHPWp/hp4y1b40eD/E2i6kq6EyJEseoae7EIGyfLO7B3Ltw2DjDdq6TwdqugeG7e/wBR1i+tNHt7QR2oae4TYA3zBSwCgsMEEYz3OawZPEVp8SfAHjHQfD2jxC4jl/0e3hnFv9tgLBklyMY3BWDA9cYJ5r0ZVauJnOpWV5Xj7/8AKZNQopQi++nc63U/EV1oHgKOLwjBJ41vtLkh0+eNLoNMrAYZpCoYhgBkgjPOT0rx74sfDvxjqXxFuNa0/SLmOyvbuL54ilwzO0agSElgYhEwPoB1Gc1tfALwr4o8G61rOp+Ip5rK2iRo2ikhWGPUJG+ZCp7lB8u7HJJ5OK79Bqniee2v9QDWZgRsQxXDbBk9Tjqcd+epx1rppTeWYqf1eUZR2cu9128jHEVkkov4uxQktNE/tmy8RX3ja+1OLT9POl3lnCTJFdOy4eRlTJyec8de/FYeh/DLwFb+LNF/snXtRQWQFw1pMoY3Sg7o0eVlB2oP4Mk4610uj6p4evX0pdKtLy+gvrma2edIdi2jRqdxlDYKKSpAODnr0p8Uvh3WrSUwsIA95JYxfaV8r7U68nyg330I5BGciuWliHTvGnOUb6dNjOUq61cE0j0q0aNkBjOVxxg8Y9qnrzjwhqU2i6xBodxdRRWMgEFlAsByJOT94dsD9K9ERieteNXoujPl3PRw1dV4cyQ+ikFLWVzoCiiigAooooAKKKKACiiigAooooAKKYj7s9QR60hdicIufU0ADud21evfPQUwbnYHcrYzkjtSAllbjOG5HtTiRklVKgDnjrQAjBinlkcd29qAFbc5HU8fhTo4k2jK9uRT5FyuBxQBwPxQ+KHh34eyafDrIuZHvGOBAu4xRjrI3tXgv7Qumwap+0F4Ne1kR4dXFnKkg6ELIfmz9AK3f2y9LkS+0jWWXdDJC9tnHAYHOD9Qx/Kuf8M3VnHp3w78fa8Gk0zw34e1D7SxGQ8kc4hijz/ebIxX2WW4SOFwtPGUXdyUov1s7HjOtKtWlTmrWsaOteHvFXxZ1y/bRJofDfgBL+WRJ7mQr/ac5Y75iOrjI4zxwKs/ET4f3Xwv+Gl14h8Na1d3eoOY7aS6hUIILd2/eMu3P03dhXnlhq3jv4s6+ZLTT7qWzhYJBY23yWtnGPupnhcgdetfU/wp8MX3hnwF/ZPiGaK5Z3eSSOQ744kYD93zwQME+nNaY2dXLaUIymt1emu3m+5lFU8ViJXha32jwL9mq71PxNrus6BeSN4l0MWH2oLqn+kxQXQYCMhnzjOW4z0FepaNrHj3SPhHf3Pjaw0K2ukuFhSC6dbeAWrYV1OMgADcF7kVzuv/ABKn8A+LLq003w/o39gySbofsAVfPj7uHXhmByCD0NbPxV8VfDzxt8JbTUNU1q7tbO4u0MH2WHzZo7hASUMffAzkHjHNcuOp1K1eNX2PLTm1a2rX/BLwlaHLKnGV5R79Twm68JWHhfwl43tNY8QNp3h/UdZtI7N4E82XU7aPfKBCBweHi+Y8DBz6Ung3x/pehW0lj4V8HaPYQTRtHLc3rNPeTKwwxaQY2kjsvFdP4n+Gvh7y7LxN4u8UP/wg9jaxW3hyztZN1zfR7d7deELszE46YAOBVXSfGmj6ThvC/gXQbC2T7v2qMzzSY6FmPc17+FccTTm1B1H16R0VtfPTXexzZjifYqMOblb+86nwZ4KuviVqOhaxbzTaFbeHFhtlXLyK6K+8NExPDnkNnjGK+ogBnoKx/CVxJe+GtNvJ7EWMs1skj2wGBGxGSuPqf0rawK+CzDFPEVbctktl2+Z7ODounTV5Xb6ielLRRXCdYUUUUAFFFFABRRRQAUUUUAFFFFABTZVV42VlDKQQQRkEU6kf7h+lAHzb8XW0D4e382jeAtKttI1XVIPMv7uDO+OEtwiEk7ckHpjt7V8/6nanzmyWeRjk5yWY+vck19R/tDaJ4Es/I8WeKNQ1GylbFqkVkoZ7hhkhQp7gZ59K4/QNA0rxdp2k6l8Hb0WFzp98Bqx1FCLkA4Kk5yCuA3yjrnrX6LlGb0cHglUUG5PeTWl+1+x8ji8vxNbGO8rR7Hjei/B34geJgJNN8PzQW78ie7IgT65PJFN1n4Mf2LmPxD8RPB2nzgHMJuHlce2FBr1/42/ErV9avbvQtDvJLbS4HMU00LbXumHXnsnUAd8GvA7vTZrm5+z2ltLc3L9EiQu5/IE172Dq5njKftqtRU4vZWTf3siGOo05+yopya6notro/h3xN8NJfCOtfFTw7qOtadP5nh+YyOpjXbh4HdwMoxxj0xVDxF4d8SW37M9g2qabPbN4c8QSxjd8yvbzqG8xSOGQOV5HasHT/gX8TtajFxD4Xe2gbkNeypCMevqK674f+EvG/hO9bw7rniTwtN4Y1EfZtV02fX42XyW4ZlH8Dr1GMcivOqOjhkvYYhT5Zc3Lpdd7W7ntL301Nbnd/sZ+JtF0jwBrlxrWpWtgkmrJGHmkCh2ZPlA96+n4m3Ju6g9/Wvj/AMLfC3SvCmkeMZfF0ket+DrJU1HT7/T7xS0sgJTym25wxUqD25zXofwh+PF34j8XWXhfWPD8WmRXylbCaCYvgqpIRwe5Axkdwa+UznBvG4itisKnKK1f3I6aVaNLlpSfoe+vGjcMM+lfOXx28Orovj7TtUvdQvLjStUnaRIJHd47S4VACyjOBvA4GODuI619FRMW654rH8X6no2iaFdaxrvl/YrRfNkZ4t+PTA9fSvGy3FTwleNSKu+3qa4zDxr03Ceh8p/G7T/C994YsbfT9agS5kcSpEw/1gGcgY5//VXmVjai2a4/s7S7q8+zDbczxNjZlcMB6nqK6n426BBH4ys/HXg+zvLrwvrUfmRPFEziCYHEkZGMpzk46cms5J/EXh039rZ/Z7dNTQTSxXPyyQl+eQeeRyB71+z5PXX1GCpz5nLVp776p27HydahCjWUJtqCWjXcyvCGn2Fr4/8ADusprVvo9jHexXD3k7bRGinLL9SAVx05r3P9om58JeD9NtLXwfp1hp994gVprm4tIR++teCQrdF3cdMcV89eIdM1CTSLCz0zT7y/SVmiikhhZ1lkyQQNoPOT0PavVv2hvAXiLQ/hJ4BvXtpriXS7IWd+qKXaFm+Zc46gcoa8/PqdCpj8LOpV3bTXp1l+R34GNSeGlG3ozzhpY54xb25TzXBZGx8saZ+8w9PQV1H7P/h1r34vaCsHnqttcG6kliO7hFPLezE4/GvNvCR1HUtSj0/Tbea7u55FQpEpLMxOADxwPrX2v+zv8Np/BWkzanrKhdav0CTRrgrAgJIUeuep/KuTiHNKWFwkle85Jqxjl+BqKvtodP4t+J3gzwreLZ6rrUUU/m+RJGql2ibaGy4H3Vww59xXReHNf0nxHpMeq6HqUF/ZSA7JYWDAkdR9a8U/aV+GGsa88/ibw7bLeXRhigksYogJJfnI37uM4BH4CuF+GcXxG+FHwd8a3uoaTc6dcXUgl0+OUBjEwISWTAyBgHcPXaTXwH9nYWthYTpVP3jaTR7lPEVlVkqkfdXU9R+P2pfFSz8RaHH4HjvDYMCZTawCTfLuGFkJHyptyciuB+OJ1Kw+M1kTcQ21xqGiSTGWRsRxslrMrkk/wjBOPTNVf2cPiF4qn+JK6TqniS51nS7uzlnu2uZA32ZkG7zA38IJwPQ7q9L8eWuhav4z0T4gX6Q33hnTNAvpJ5doaOUFk2qAcZyN4A7njvXprnynE+xnFaRauuvMtEYWp4uHMm9769LHiWifCvxj4s8LxX0uoQ+CfBVnaoIhOWiluYY1/wCPiZRyS3LDccDPAzzXdax8UT8P/AekeFfh+W8XyW9qqyaneOWibcMgDu3B+7ngYra8a/ELSPHvwK1nUobea3s4blYrqHqfL3fJnHYgDPpyK8n+HFz4k8Uzxw+G9DVrSzj8pJWh/cQDucn5Sx9etehhaLx0HVxllGDty7Lbq97nDj8dUoNRw8b+Z1viP42eE7f4dN4SuvCmpacL+y8q+fTY0ijhkcfOUUkFhn9OK9K/Z18FW/hzwPcX2ma9HeNrgjuo5EttkcQ8sbP3eeDjBPvx2rxTXtPRvFNp4X8U+Gbu0ur99kepBTLED2Yjpt9TnitXwP8ACz4teFfiXpeoeHNShbQ3nVp7mG+32zwZ+ZWjPXI4GOhrPMMHhI4V06FXkb1s3dS9GbYCvXrSTrRv59j0TXvHHxD8Cak0Hj/Q9N1zw3O5Qahp0JQqpP8AHExI+ozz2rs/ht4Y8M6bfXHirwZMsGk65AkstnAf9HeQH5ZUH8BxuVh3OOmK5H4m/GzwJput33g3VdMvtStYz5GoTxRgxQk/w89SAc8dKv8A7Nen3eh6X4j8NyTm702x1PzNLuOdsttPEsqY/wC+jn3JrwcRSnTwSlKDg390l3t3R6NObdd2ldHsI6CikX7ox0xS14Z3BSP900jttHNJuDof5UrgeAftQ2v9s6xoOl2/i610qaFXaS3nmkiX58bZcp3G1uD614Z8RPC81vPHqFnb3Npo12HSOS8jCHdGNr8dCG+8MdjXt/xi8D+LNX8Nz+I9RmsbjVLGSVW+yoVR7LJKcd3TJP0Jryq6v5PFvwL1fw1LI1zPosY1OxIJZgFbEkefTDZ+lfoWR4hYfDU50pXinaa7X6nzmIpzr4uUasfQ3v7Fk8VeHfBvizUruI2dlatYazqGRhI7eXdGSe5ZWIA9cVzE/j7WLbWdRh8JWv8Awiug3F3JdXc28Pd3bEnl3I+X2UdB3pdN09LH9nbRLbXtcGi6Te3d3eS2/ll7qb59kRSPuOHIzx0qv4T8WeCNGaOPT/ATa0ygE3Ot3pkkYjHIRflXPXGDXVhsM5TnaDqKLaS6b93odmIqxo00pSsYNnrep3+oz3f9sapJ5spYMt5KePwPqK+iv2c9f8ZXurTaXfm9vtIW3LC4ulbMb5AChm5YEE8HPSue0bxhJ4gudSHh23i0bWJ9Ja30vTVt4jaNcAlvMVtuQ+OBnivWP2f4vG6+DZl8dif7X9qf7MLkr5whwPv7eOuce2K87PMbfDOlOhGElZb6/LQ8zL8N7Wuq0aja/A9Fj+7+NPHSkAA7UtfCWPqiNlIbcnB9PWkBVyeOe9S0x0DHPQ+opgc/4vsWnt4LmPyybV9/lucKw/lmvnD46TQX129yttdWN3gEsEI3Y6H0z719PazYx6pYvZzOU3fMrKe46H/61cT4v8D69r1uLQ6rZpEBjc0RLY+le/kePpYWopVdTwc4wVXEL92j538P/tCeIfDtqtjrGjx6oYsBLlWMbsP9oev0rj/iF8SvE3xE1OGG+tjp+nW7K8dmoJOSAQznucYx/wDXr2zUf2cZLzxHCh1JG0ohTcTSNmZ/76qo4XPTP9a6nxR4E0LXfidYaLceCbiKwXSw39tW03lgFRtWJgODgAD15FfTSzfJsPWVShT5na78mc8KGLq0HGpo9jz/AOD1tJo8bavd6TdyG3iaRrm6jKQwoBksc9sZOea9U1Dw/wCGvFPgzT/Ech1DV4ra7GpWyaSSWmkXK7AP4sEEdulO+L6614R8H6fqPhrTxqmkaYjW2q6PIN4ubNl2sQeu5MZ+hauftNaXxT4ZsJPg/wCNdO8ONBCF/se7gRo8dcYJyDnPIyK+fxuLq5hP28Vy67728mdeBwNPBR5W9WVddg+KnxUmfSbnQ5fBvhl3/fG7YG4lXryo9fQcepr1j4fQeHdI03/hEvD08TpoyJFOiHcUZhn5iP4jySPevK5PCHx01+P+z/EHjGw02zcYlksRhmU9e1erfDfwdpPgjw3HoukrIyhjJNPKd0s8h+87nuTXFmMoqhGlzxdukdvVvudmFXvuVn8zplpaQUteMlY7wooopgIa4P426jp2neCLqbUb6e02MssP2d9ssjodwVSe/Fdbrt8dN06a72mQpjanTJPArzj4rWtr4v0q28P3tsYr2UGQuj/NACNuVI7tn8ga7cvpKdeDn8N9TixtZxpuMXqeEaH8WtctfFN3e3ejW0trFNFdwlC8e8ucGViv3iQTkdM5NexeMNYu/iNpnhm20jRrG70u+vnOpW9/JsljWNl+aMggj+M7lzwAMYJrlLT4SeKLzw9HoV42mQxGIK96mXYqrcJt6nqee2a7S2sdL8N32m6Td28SWWx7eyuAMSWzFSWjB/uuFP4g+tfSY94ObjLDL31fb8Dx8JUxFpe1VolFvHHg/wCH1wbGfT5YbfUpFitoki/dRWabkDc8MP8AWOV5O05rA+Pfw/8AAc+uWXjrxN4wGk6Y1vHbWtkLcPHgZI8pR0BzkgCu8HhLwf4ptLG+1yNXmspvs9rL5u0siMGVeeCOgPqOK8u8e6l488bfEe58P3Hw+sJNG0i+kjsTd2btvA4EokBAAI7DsRXNgUniIzoycZRvzNtfhfqd9apF0G5LToh+p3Xhnwl4Uj8X/Di/N/bWWG1GNGI3xHr5iehHG7HBIq6IfBel+GNI0PxlrV8DqfiE6ppS2LMWWKVv3HmEdAVIz7nPaoPETxRXWmaTaeHbWw1W3uooNR0+H50u7KZhHKQerAB+QeQDntVvwTrOk/8ACaaF4S1Pwa+pSXNy8ov3TctmyD9zGOMkRoiKT03AmunE3nDmld2u29L+V3scGCai04pJ7WNz49eHfBfxJv7Lw+/jCHRfEFjIyL/ESh+9GQSBk8EHrxXO6LrXibwX+z3olx4Wje4uru7uWnneAyuq73/ekdAflBOevQVn/FL4W2/xT8d3WveAfFlpGYrhYdXSTezRTKfvp6DaAMeua6/4Z+MZ9D8F+H/D8Wi3t3LcWt45vY1zHC0byEBvcntXHTajQhGL50tXF/Pqei+f23LLQxvG/wC0A+n+GU0ixtwPGL26/aSgDw2bkc892xztHTOD0rio/jH8SNR8Pf2Cl1bTXt1KsaX8cYWYZIAAHTrxu9K8AsdSmvNRmubmZmmnneWVz13FiSfzr1D4d6HqvjXUE0TQWgS4VPNLySbNir/EPUj0r6mGTZfQwkp1Iq9m79n/AJHh4zGYtYiMIPQ+6tO8wWUHmnMgRQ/1wM1bFUNBt57TR7W1urj7TPFEqSSkY3sAATV8V+ZztzM+uhflV9wrgfjPo3iPVPDQm8JanPY6tYzCeMRyBBOmCHiJII5ByD6gV31QyqrblcAqeCD3zVUajpzUkthTjzRcT5N+HHh+y1+F72adbia+YzS3FydzSuTyWpNfsH8D+I7fWdLWO0vYHxlAPKuE6NE+OGUj16ZGK6C78J2Vj4dvLvwG+o29zbul3bW19er5VxbsxBRc42E9VVuenas+T4f/ABA1qG1vvEK6douizLuu5rq7UvbR56sPuk+gzj1r7yOZ4etFupP3WrcttfkfIVcvr0ZWpL3r3vfodH8ctRg1zVvBmni3iTS5bZ9Vy68sxVVUfgHJPfpWbdWmm6L488MXVlIVvTIVtikhVZJ2jbyoHI6IzHBPSug1zwnp+tabZaXpGv22oaZb4TSL9Jllewdlx9nlKnmN8DaTyDwe1Vfhv4Pm0lB478VX+n3P2e2K2Fu+dsc4bG8k/wAfG0Dtk15mHxdCnhHTvZ6q3e+x3zw9eWLjU3WmvbubyXvizVvDuh/8JtollZXzSu8oRsGNlOEOzPTBPr096Vr3Wn1O5m0+PxHbW9ujWYtkW3gjkkDBhcRvL94EHbjpxWP8S/Fd5ZeH0vr60trnWXuVttJn2eWGDLmXABwVXAO7odwrxvWort3bUtfv7rUNRnuGijjmkYDqdojQEYG3HNa5dlEsfQ3UVd9L39AxeKWExHPL3ro9L8dnxreXFq76fevdndbvMIvLNxC6PGN20lC6lzhlODkdMYqh4l8Wf2eYodPi0+81uBleXU7weZBp7gbRDap0AQfLkck5OT285m1jxpb2r2egeINQs4mhk8+OKQsAoU7gN2cHHp0OKxdJ8NS2RD6jPPcbQu1pJONrfdIPb0+oNfQ4LhalTd8RNNLZLr6k4nN+al+7ep6Tp/jL4i6fqMOqvqNnqLIonVWttiSLuwyE9uOjV9FfCjxxpvj3wsusWMb28qSGG6tpPvwSrjKn19j6V8uRRX+hW088Uz3FmIVZ4HHKKc5wemePxr2L9kfQr+x8L6z4gu42hh1y+FxaRt1MSJtD49GOcewzXl8TYLCrCOvGylFpK3Xy+QsjxNSpKUXse4ClpF6UtfAI+mCiiigAooooAKKKKACiikDAnHegBaKRmCjLHFN81fegCMBnTK9QPlY96RlYGJSMDOWx607qGfc2R2zS7nZgFYD5cnIoAjXcuHC88jHrTxhnVuSD2PanohzuZtx7e1OCqCSFAJ68UALTJiFTJOKfVfUYjPZywqSC6MoPpkYppXYpNpNo8i+N8mh/ED4VeI7PQdRtr+/0hTchY23MkkfJGPddwzXhXhTTZ/F/wa8I+Hr68bTfDMeoX+pazfNwI7eF1CpnpuYycDk5HTil0nWLj4dfEtYr9TFBDM1lqMTDAkt2OGOO/B3D6GqvxTt9Y8LeEPDfwhsRLJLd6leXjwwgFp4zcstqOOoYDf8Al6V+gUcDPCxhhoz91yU4vsrO7+WjPBw2LWJjKrKNpLR/oe3/AAj+KvgebVbLwR4X8P3WnabgxWk5VQshUZJKj5skA8nqa6f4x+LPCkfh3VPCura3LZ3d7aNGfs0bSSRBhwxC9PpnpWR8CvhFD4Ms4NU1l47jXXj5C/6u3z1VPU9i35Vx3xl0PwvrHxRk0jR9eW18T3ap5tpPC5gkl2/IDKAQjlRkA5BGDXiqjl9bMLQnLlWrlvd9/QupXxtPDc3KubojJ8AeG/C+r6Jb+BbXxBpOr295cz3N3cPutbmzl8sCM20bdfu/MOc5PSvONH8M6vovxK1X4W65YQXk9yplsBLcPBE0yAlJg6/MoZAynHoR2rE8daDrmhbby6smS2LssF7bSiWEsp6LKhI3AjuVORXT+C/F/wDwnkkY8RXkh8U+G9KvpdKvQPnv4zAw8mQ/3lJ3A9T0r6qrhKtClOrQq89OX4S/m08znwb9rrUjyzOQ8d+Lbjxd4vgtLGBl02xVdO0eygUlUjU7QFXuWIHPvz0r0rSPCuueHfDV5rFjptzf+JdPvooZ7Y2JmjsldCwdVPEzDjJ6Lk9a5j4ODSvh34Tj+JOsW0d7rmo74fDtlL0VRxJduP7oJCj8QOvEx8UeIvF2qiXVdWmuZp3+QST+VFFnoB0VV/WumoqlZOjhvdow3fSXdf5s5cf7Ok1KUeaT2Psf4d3ut6h4J0i98Q2a2eqzWyNdQ4A2vjngdPcdq6Wua+Hum3OkeDdL0+81A6hPFAqvcFtwfvwfTBwPaulr8qr29rLl2uz6qi7wTsFFFFZGgUUUUAFFFFABRRRQAUUUUAFFFFABSN900tMkfHA5Y9qAPJv2ifhzqfj7R9Mk0O5t49T0y4aWCO4JEcqMu1lY4OD6GoP2dfhnq3gO21bUPEFxbSanqbIGitmLRRImcAEgEnJPavYEQDryx6mnbV/uiu/+08R9UeEv7l7nO8NT9r7W2p4ufgH4ffVZbibVtRe1eRpPIDKv3jnG7GcV3+heGPC/g/TZJNK0u2so4kLySBAXYAZJLHkmupCr6CobyGGa2khmjV4pFKSKehUjBz7VFbMcTiEo1ptxXQyp4ChR5pU46v8AM+O/i/8AELXvGNxPGl5LY6LuKwWsUhUOoON0hHUn07V5/o/wm8b+LP3mieGriWFjxc3AEMf1y3J+oFfZ2mfDn4f+Gnk1ZdHsoViBkae6fesQ9QXOFArH8WfGnwpo8VtDoDL4luZJShg0yVCIkX7zMx46EYA5Pbua+uocQunTVHLsPr1b1PHo5fOE3UxVT0PnfTf2dfi5pOnzpBreiWENzH5MsJv3CSAn7jDaAcn616Bb/C1/hR4auvHX22TXvEuk6f5lpZMAYrd2ARpMD5mCgtgkevetr41eKvhh400TT7XU/HE+ky2rG92QxMzrheY3GNqycYAJBBrzTwR8TtL1T4x6t4x/svUoFbT5Y7GKScSLK6RbAsg2ghWCjCjIDVpTqZtmNKTlH3Vq0o2v2V/M7q0qEUpt+jPZv2Z/iB4k8cafq416WG+WymRYb+CERxy7lyU44JX1rvviM8cfgrWXudKi1aFbNy9nIMrMMfdOO3+FfImgfGf4n+GvEcN/f3MN1psky/aNOW0SOPYT0QKAVODx+tfWvxJ8STeGfh3qniO3sReyWtr5iQHODnj5sfwjPJ+tePneTVsBjINwSVRqyT7WuvI2w2JhXoS9nK9up4J4c+NOpeH7K2s18PaL/Y8eFS1t0aMRr6KTxn61ieJPhzJ8ZPFd94u8B+JrW3N2Y2v9NvgRLZyBQuRj7ynb+vXtWTc6d/wmHhafxXpsWmabdtqDWv2GGUiC9l27s2xbPzc4Kklc9DniuB8K+M9V8CeMbbXNPaWOW3l8u4gYECWPOHjdT04BP1xX2OFw0Ip4jLHyVkrNb/Jr9UeBhquIU/Z4j3oHuXhPQ9Hm8Cn4c+BPiB5HiHTr1r/ULt42iS5xlX8tuyodh4/ujPXNavin46Slk0bw0sGoJbIsUupXEW77S4GCyR9wT0z17V5L8TLnR/DuiXeq+HtN1PT/APhIpXisZprwSxtp7KJJmjCjK72Kp827jcM9a774ReANS8L6FpHi7WNAkvb7UJlEURmWJdKt2Xi6fd1bHOP4e/PTxqmHoRg8Vi/fbbtF7uXVu3RHpVvbzj7Ojoej6/pvjrXPAWjz+FG0jR/EYmRtUEIVGXK/dyAcHkMVOMjIzXrliJvs8C3Do8wjHmso4ZsckfjzXzn8CdM0bwD4z1W81X4geHrlLmA26JbXbHz28zcJZS3yhwPQnqa+jbaaG4hS4t5lkjdQyupDKw9QRwRXyuaQcJ8kdY97Nb9Nex6GEqRlHfUNUjmfTrlLWUQztGwjkI+62OD+deL/AAH8EeONFbXV8eXnm2c+zZFLdG48yRWJkm+b7qsDjHpXd/GvxFqnhf4Xa5r2jLuvbW33RMVDCPJAMhB4woOfwrwP4A/ETxVefEAaHr/iCXXtIv7Kaa7+1sGW2CjO7P8ACvOCBxyMV0YDB4ipgq1SnblVr99NdAxNalGrBSf+Rc/agh0HQfhHHffDvSNHXStQ1JI9TvNNXLLsJYfMnAXcMHPHIrC+F2tReIPgfq3gW603U9WvNXldLW0sx80EYC7ZGZuEAdcj6V6Z4c0j/hKdOk8OeBrd9B8CrKxmvACZL9j94R7uQvGM+2PYet+D/DGieGdNWw0fT4baJfvFRlnPqx6k1tLHQoYb2U9Zc3Mu69TmjF16l4KyPme2+FHjrwZ8EdftbzXorWG4jMk1jawJJLcNgBUklYcKOeFA6muF+D/jKfwpbrpep+E7LUY4XOyaXzC8eTnGAdv6V9ueJdMg1jRbrSZy6R3UTRl0HK8cEe4PNfMHiD4d/EbwpoP25tItdYls5nWObS8vcCEHKlkIG4HnKgHBzXr5PmlDF06lDGW9937dDmzKliaKTw+qsM+LHinVvG3h9LWG+stH0lF+aGGbc7+2B/I1zPwj0X4pa34k8PaZ4a1DWbDw3o0qZuSTHbqm8s+Af9YzZPYjmtnSvhn4++J/hddZSO00EtK8LW9/byQyfLj5wu0Eg57gdDX0N8EvBV74B8BW/h3UNak1aaN3cyspCpuOdiAk4UfWt8zzLB4DCOhh1Fyu01a9vR9X5meV4bFyn7TEOyPKPiH+z5rOueN9S1DQ9esrXStWnMtyk8TNLCzAbtvZgcd8YzX0F4c0q10XQrHSbMHybO2jt0LfeKooUZ98CtBVXHKjNOxXxmJzDEYmnCnVldR0R71LD06UnKK3CiiiuI2I5xlDzjHQ159r/wARLay8TyeGYbO4N8VZVeQbUZyuUwOTtJIXJ24OfrXfynn5uBg9a82+JqSaBfaR4j0Pwc2uatLfRxymLI8pGXaXYL1wOATkCunB+zlPlqK/b1M63NyqxnfDTxH4xMfiW78fWksGk2NuJY5JLXy2zhzKiqPvqoA5756nFeGeD7SHwZ8WNWvbWKW98PXGl3V9BZmJiZLSWMFBtHP3mKkegr6J+Idj4uh0vxFqXhXVLi61K7ghW00x5FCwqmPN8vPRyCevGSM9q+dfFfirx9aXMHh/TdJvJviJe2phvru2TzLq1sd2YYvlyqOckl85A25Ir6PK5SqOfJypTVmr2tpv/wAE5J7pWuZGr/DnxJ4n19NT8W+KNH8M2EiA28WoShZIowPlRIAchQCAM4+lar+A/CvhnQtV1i/vdT1W0tbyG1sZ7G6gEd60gzuyATGowfvH8Kb4X+APxMu4zqGtJY2LEbpDfX2+Rcc/Nt3Dvk5PrXo/w2+Gy22mXniGW90vxVpqW0obTdPxNHfOoyEJbjIYcDHevexWY06NLlhiU0vsxVlfyf6nk1o1KtVQdLR9Tofgf4Z+H11YaJ4q09J/7Rukkktba9uw8sbIxRyqg4baQfmA6Yr22Loa5LwroOiXNvoWvHwvDpF/aWAht4GRVeyR1G6IAccdP84rrF47mvz/ABuKniavPJt+rue5hcPHD0+WKsSUVk+JNb07w/pF1rGq3Qt7O1jMkrE9APQdya85sfHHxT19P7T8O/D2yt9Ib5oTq+pmC5uF7MEVSEB/2qzp0JzjzbLzNnOPc9cpCRg1w3gnx8Na1abw/rmlXfh3xDDGZWsLp1YSRj/lpDIPlkQd+4yMiuI/aZ+JmreEbey8N+GZfK1nUY2lecruaGANtyo7sSfwwa2wuBrYrERw9Nav7iK1eNKm5y2R7WwVhypxnqBSZK4VsEHoa/PzxS+vRCfUrjXNSu70pvEjX77kPc5z1619xfDOzv8AT/AOiWWrX9zqF+lnGbi4uHLPI5XJJJ5PJx+FejnGQzyyMZSmnft5HLgswhjE+TodIEXIOBTgq+gqM5j5AJTuPSpAQeQeK8FO+x6DGyIjKVKggjBGK8s8VfAX4d69qL6g2nXGnzSOWkNhctArMepwvGa9WIFHHpW9HEVqDvSk16EShGXxI5nwD4L0HwZprWGhw3ARzukkuJ3lkcjplnOa6YUADNLWUm5Pme5YgpaKKQBRSHrTST6kUAcr4kvJr2XUtJEaRiOINHIz4JbAIOPTNeMeHPGv/Fy10/XHW2mlhWBBK21fMRycZ9GUkg+2K9Y8dRx3mpC2aU2DeVujuwM7jnlD6ivlz4vaLdpeSC5vrW6GTsYKQ2c+nWvs+H8JSxEJU5aNr7vM+RzTEzpV4ze1z7As7tPsy+u3J6c14P8AtGeLrVdY0vw/pkyyX6XAuZ9pBEKYZVDHscn8hXjHhfxJ8X7/AM7QfD+uajchLaSfZw0gjQclSRkegHc1n+AfD+s69rqKI7jUb+5YyYa4CySEDLZ3HOR716mB4dp4TESq1qi93Vpdu5tj8f7XDWgtXsfT/gPVLC70Cz0WNlk8rD3F0/ROcsSexz0Fdp8QNI03xfZWnhv/AISeXTLovHexC0uFE0kaH+6eq89foe1c98N/DOuWmjDS59Li0i2kAMmWUu/rgAk59ya62/8ACvh2x1uLxm2mPJqmmWLQRSRli/lBT8oQcE4LAH3r5LMqlKWJcqb726ndldOoqFqi6dTyBvFXh3x98TpLfSrW70jxb4PuZJYWmwf7St4wVkQ47kHIB55BrrtIsPHmjweBrPSI9OlgWIHX3uABMpbDNjuOS/I6kCvJfGNu1r4s0P8AaG8KaRfW+ntOf7bsZYiJY1+48u0dVK8HHGQK5Tx54n1jwh+063iix1Kaax1GS3u43V8xXNlKigrzwVX5h7YFevHAPFOMaMtFFuz1s1vH8bo6ZKCXNbqesW/x38G+H/GN/p+neFHh0ya+ZL3VYisYeXO1pCmOVz3z+Fdb8NtUk0e01jQhpk1+tp4gkgk8sqPItpsuszZ6qFPOK4HUPgR4em8bXhPjiG30LzBqN1prxgSpE7bj+9LYVD03Y4Fdprs1vo3xHa+sriGXRvGOkvaLcQuGi+1RKdpyOMshIHP8NceKjg3TUMK224q9+66fdczhGq580+j/AAZ4DqP7OHjPVb1fEPhBtOOkanK9xBb3MzRy2yM5KhuCG+Xnt2r6B+CHwPt/hxrk2tSa3Pql3LbeQqmMKkYJBb6n39K3/GvxG8O/D6zs9Lngurq++xI8FpAoBZAQgy7EIueSATztNdj4S13TfE2hW+taXOs9rcKGUgglD3VsZwwPBFc+LzHMKuFiqmlN7eZ2Ro0efmW6NRO/1p4oAHpRXhHSFIQpJ4FLRQBw/ijwjbNCl1pe+F7Z5ZvIRBIr5U8KrEDd129gTjua8CmFv478dXj3f261sIvLhtdPviyGFFGDvj7Etk8cZ9a+tNq/3R1zXg/7TU/h7w/c6J4ju9FfUNQmke0UfbTbW8iAF9sxH3uT8o75PbNe3kuJ5a3I43bTS8jzszoyq0bKVl1PP9dtY/BviO2k8P3EBknkWBoo2MYnDEALjPPJznsea9kmure1ii0vxTF/YTT3JntZ5plMBuih3oGyPvAs2CF6nHSub8FeHfAtj4Tbxrv1F7i9tEktIbki6n0ppFO0QgDdkZyrNyQB0FdB4O0nw09jYeHPEGpSeJtR0qN7yO91K3JAEnX5m4BVWAwTkAjtXVmeIhiGrRfu6N21f/DHLgac8MnFzu306I88+O9qL3wroGv+GlutQ07wxfzWd+Fhb5AQNzqO6gkDIzwa85s7hfFXiKTUrci6t4LcWqbHHycbmceuemK9e0z4l/Dn4eTXdleXE9zeSSOk9npMLXEFugc7Az8K7BcZOSR06CuP8X6euu6w/wAQfhFHDrOmTosep6bABDPazAcN5bFeCBz3JGQSOR9Jk2LnQpqjVg4w15JNWWvRmWOwf1hc8X73Yy/CIgWzUIoMtxaFIvVnZ8EfUCrFxarBY2dqzxSELLGwzkpHzkN6jcBj61ix6f4z0PTpNS1bwPqo0Z5S0ZaASNCe5ZELMo5OD+tSeFU13x9PHo/g7RZoreV9lzqMkTLBAoPzFnP3mGT8uc5r2anInKv7ROC3d0fNrKsS6ystytqniO2h8EWumWqm4v5t0MUMfzSTvk4AHUmvrD4P6NfeH/hn4f0bUj/ptpYxJcAHO19oJXPtnFeVeOfEXgf4Nzabovh/wtYaj4pe3T96Y1RkXp5krgbsscnA69a4my/aI+JS6tZ2z6PoFybq5S3jtI4pVdtxAyGDnHXvXzGZUsVm+HTw1K1OLcrt7n1GCjQwE/Zc3vM+uhRUNm0jQKZgFkwN6g5AOOQD3qavhD3AooooAKKKKACiiigANQFQHK9G6gipmOFJqJAdw6FyM89AKAGsxO5ivK4xmmySMNvOMrmpWbg7lyc4IFNZVY8wMaAAqxPzQhm9c8VIi4OW5Y0+igAooooAKZL93qR9KfTJvu5xmk3ZAz5s/as8OaJ4n0+81zw9eWlxrujR/wDEytYJA0j246kqOSU5/DPpXlcXiq5ttPtfirMgl1Kx0G00bS3mAZft++WN5B6lUVnx6uK6v41aPrXgHx3LrVoJI4Li4e4tLvGVJblom7HPIIPUHFefaxpUmseFPDui6Km3StU8UyNawhw32aSSFBLEf9whsE9V2mv0jA4ZLC0vf5od+y6x+dvzPn6GIc6tSMo8sl+J7V+xy3jXVZ9a8Qa9rWpX2m3CiMfbJncNOGyWUMcLgcccflXZfGPwrp2kXcnxJ0rQmvfENuycl3aFMfKJmiVvmKrxmnfBr4keCdS8QTfDXwnb3ITRbZljuPLAgnCMFcqeucnNena5fR2Fg8rPEJnykCSuF82Qg7U/E8V8pjsVUjmLqez5U7e7t7v/AAT0lS5sO43u+/Y+QYPijr2i6ZJpkenaDeaLKzvLYSWCiJ9xy2cY6kk85rjLfTNN1DxVYeKPhvaTwXtpeRS3nh4v5skQLhWeEnBkgIJDDquf7vT0CWzm8UaH4gvfGHhew0zWYpYl09oyNMeRmdhKhDnZIEGG3EZPSuA8eeC/FHwx1yw8WaDqUOp6db3KyWmq2cm5Ff8AuSgfdyMg9j2r7ijPCzvGkvZ1Hp/dlpf0/U8bBKrCXLKXMu/Ut/EpdY+Inx/uPDfh+1jCWkw0yygjAENpDDne2Bwqghyfr9K6fX9E8H6bYXfhK3122uoraaKcX9lYm5d5VQiUT7nVWUfwhOmOeawfGGqWvhfw5N4g0i+RtW+ILyXjSplXsbAkF4M9neVirEdkr1H9n74N3F7ZW3iLxhA0NswWS109uDIOzSei9wnU9+OK56+Jhh8LGVSTjCKtGK3k+r9Lm2KhVlUSor3ur7Hu3w70610jwLolhp11Nd2sFjCscsoIeRdvBIPTPp2rp0bcM9PamqqIgVVAUdAO1DJkhl4b19a/NJz5pOR70IuMUiSimI2ThuGp9IsKKKKACiiigAooooAKKKKACiimSPt4Xlj0FABI+35Ryx6URpt5blj1NEabeTy3c089KACimilpXAWg0maB97pQ2BT1mwstT0+XT9QtYLu1nGyWCeMOkg9Cp4NfJvgyawsPF+saXcQeSLPUJoUtpRh0iDnYPXGMYPevr8gHqM1wvxS+HGi+OLe3aaWTTtUtmLW2oWyr5qdMqQeHU8ZB9O1ezk+ZRwU5Kp8MtL9jzcywTxMFyvVHgfxwh8L3Xh25S3nS33oCTLHtIb+ua8X02CFLCwtRc/ZoLq58ue4U4wuOOe2f6V9I+K/2e9S1LwrfWf8AwmEt9eiEmzj+yCGNpRyN53twensea+fE8IeNfD2gavdeJvCt5aaXpwQXEl3EVjdmcIAh/i5YcjoOc81+o8O5rg54WVKFbVP7Wjd9rXPAqZfiYpTlG9nsaM8dt4c8WSW2j3yalbQQC5jMw85YplwVPPHXnB9K9W+CvxP+Ini3wp4z0xp01TVNOhWazuWgQEKxYMpCjaemVz15B6V4n4Gm0nXfFemeF0tpoYNUuVtpJLPHmru6P82cqp5IPavrbw58N4/hl8M9fg8BtLea/d27ypdXCgvNKFOwADgAZOBzzXDxbXwuHpRoV481V8tm+ivrdrv1OzAUqs3OolyxZ4XF8SNe0+W0kvhp+s21nMJorW/s4sRSKeGTaAUb0Izj0qD42aVoXxJ8L3PxN8GwC21SywviHTf4wOomGAM4/vADcM9xQ3hDxDre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g+E/iHRvBsF14R13SLeWe40y9haa4tX6s4VvmkAGcE9OCVwMV5rHpV94S8NWHi/OtWljHdfa7W5/tVZjkkjzWRTtwQTuHXnBzXqvj7wtqHi/wLonxF0s2mm/EKwtxd2c9r8q3WOTAQTl1ZegPriu/F4anQ5OezTe6VtV0a7HLh8X7dyjZpruZP7OXirxvqvjzUrXUpp72ynBnuxc3ola3AX9zLGowEWTnKAY4BAAr6JbdycnjmvIdH+KljN4Y8L+I9I8K3F3L4muFgvjaRgNbzKNrCQ4yxByBnqBXrhfaPvYAydzdv8AIrxs2qe2xHtFTUOll5HZRXLHlk9T5l1pryPxVqOg694ju9Wto9TjeeFvNeJ9j+aeWG1CiMuUXII5ye3f+IdHh1e7vtS1DUdZhdZN+n3dneSRQWlsFyJY2RvLUgZYiQEsRjoab8RfD9j4o1uabwHqejxeJbVx/aXk3QjnMbLhSzKGx1BI2/MOM9qh0rT/AAjqvja48A6hbavJeafaR3F4nmuljM3yEkIG9WHYA5PpivQqVac6cJfC0tVb0/M8n2FenWlfZsmVtQ8UfBPRvGF8yDxHpEf9oW92ECM5hc7j7CWNTlRxlvQCqX7RfgO68XaFb+LPDli9x4jsrQIkAcHzYHOWUKerLuJHI698iqnxy8Xa5eLp3gf4cWFrrQuMDU4bP5zb26uq7Sy4Eanlcnt2rQvfEuv+FviJqlnNqQ8RvewxrpXhyyXMtqcAZlbGI0HI3Endn2rLDrEUKkcRTspatLyvszvquMqfLJXR88aB8OfHniSdbfUvDtx4e0yJg15qOoxm1igiH3m+fAY4zwO/cda+g9U8aaL4R8fWfiHUviPDL4a1G1jtbLTbdWnQMAo8w7CQq7sncefmx0Fc94i0jxJ/Ymr6t8YPEup2OiTzARWOnzLIGd87UIRT8i46HqRzXURfDn4L6J4S0m61m10l7SMrcxX184jedjzlyMbx833SCPavVzPHLGOM62q2SgtNtdX12OPCUVRuqcbI9WvdZ06z0a41i51C3isIIjLJcGRdiqBkktyMVmeDfF2h+K4bifQbszi3mMMqOjIwIPB2sM4PZuh9eK4Dx3pmg2ngW78VeCZYotH8lv7TttJdRDcWh4kkjVQUWWMZcMBztIOcjDPC2m+G/hr4d8VTaHem1ligS7j1G/tGNuscm4xoGT/WgMWJxzl6+dWGoOk2m+e+iser7SSab2PZg25eOPr1qN5lRSzSqFz1JAA/WvHvGvxdsrOw0RdMkF/Hqlp5s95CTGY0b5N6q3IOdxwemMV4340upPD3hax8KS+ItQ1dZLue9nkuo5IiNjCJMK7FiCVL5zjuBXXgsir4lxT0ctvRbv5HBis1pUoycdbH2TEc9/8A9dSV4X4Z+J+v6bP4bsdW0VzokmjR3N9q77so/lk56Y6hFweSXBHFeu+FNcs/EWiW2sae7ta3K7oy6FW64OQehyOlebicFVw1+Zadzto4mFVK2/Y16KO9Fcp0BWZ4i1Ww0TS7jVNUvI7Kyt03SzSMFVR/j/PNaTV5R+0vqf2PwQtlPpa39jfTLHOWlaPyivzoQwHDblGPp0NdGEw7xFeFNdWYYmqqVKU5Hg9z4017wr4gllh1h9YtHkMpWeYz297Ax+VgDwMjjIGQQR2Ne16NN4H1bSo/F11c+HdM8O6pYrap5iLFcR3LFg6+cTwQOABgjGa8Z8TaVpfiv4aXlz4dKWs3ha1Vo9LZd04jLs07mU/60MTkHHBB9a4rwVrFjP8ACjVY9et3udN0rVVuIzHdeXOXnhZBFGCpVldgd3TaMkGvvcVgYYmgpU/cnFqMl1t00PnsDHVy+KMtVc+itZ8M2OgeHte0P4a3D6d4jjW3kuL+5cxmSFudkc7DaDgduld78O/DdvaaJpup6ra6Vd+Ivs6i71G3gj3SyYwxDKOvYnvXzD4f0Xxp44j03XPGF9Jpej3BEGlxTh2DBVysdvD/ALq8M2N3HzGvd/2Z9fsNW8G3VhpulX1hFpl0Yi1xKJDIWG7dkAAHnBUDANfP5pQdGi/3vNK/vW/z6+h6OFlzVuVwtFbHr2MDgCuc+IN9ren+Eb+68P2X23VI48wQ7dxbnBIXvgc4710MjbRgck9BSCPapJ5civnKcuWSk1c9ScOaLitD5YHiv4/LLLJZ6De6pAwPmW13o6iN1xyvG04xxjPNcr450mz8Y+BoNLtvCmp+E/Gmgedc2+j3aOFuLZvnlS2ZgCyqcuqc7eQOOa9a/aD8eeLNA8QxaRo10+m2rW4lFysYLStnkAsCAB7c15Hp/wAevHOhX8T6lLZ+ILWOTcYLuFUkB/2ZFAAb3INffYXD4qvTji8PSjHqknZu3dHz9LEUqVR4acnJ92dR8U9eg8Ufsi2viOzijF5K1pZ6lIqfvCsb7SjHrjcF61yH7NtpL4p0vWfh7NdtBHcQ/b9MlyT9kvIiNsi46A98dRXpXhO18G/Ef4Y+PLXwXdGAaxD9rfQ5VAexvgNwZR/cdlTpxweea8f/AGa7SfWfGMugw6lcaRc3mnXMK3MXEkDY5wcgjkEcEGnhlTll2KpNcsovmV91/Wx1VpTjOm4O/Rn0D4p8Dt8WdHt5dRvW0vV9Lgazu9Nnj3xR3SkFZOCCVJ5BH3lYHtXqfw88N2nhPwtbaNa7GMeXuJVTZ50zcvIVycFjzjtXkniL4r6B8NvFWn+GLyDUNc1CxsoodS1QOodlwMFx1cgZb2z7mvb9GvLXUdPh1CymWa2uI1kidejKRkEV8pjZYyOHpwq39m9YnfRlRc3yv3i7RRRXknUFFFFABXF/E9430VLX+y9O1N5LhAYb6ESxqvOXK/hwa7JzgFicAe9eYWaWet+LbzWbWZ7mKVlRWYY27flwPbgn8TXXgqSlU5nsjhx9Vwp8sd2U4dP0y0vVN3Ja293qkjtBb71V7lwN2xAT82AMCvNvil4hln8KaJZWOk3NhfeItwa2uW2tFAp+YsVzgNgc9s16VqutaHrOm6B4ltbVHs4tRubH7Te2/lvaTujxK/zAFPnwN3oQe9eT/E6N/wCyfBWryAjdoEtplhgpMpG4Edjx09a+kyWt7fGwUtv8r2PLxOBVKg6i1kYMi+HfD+ig6vFFZueIEiG/zsf3eAevr2rI8IayvhrxNLrP9g3d34d1G1ktdQtYp1BniPKnPC7lYeoPWkgSRtQS6EbXV+SCCeRGg6Aemf6Vt/aryzgnSXw6rQSvvKxzbnXjBPI9ea++q0k6bp1PeUt1f7rdjwcNialKSfU9u8A+JNT8aeI9I1bwZq1ovgq1tfs9/p08YS7hmA+VXUqSCPlwQ2MZ+91p/wAP5P8AhEPit4l8FXB2WWrytrOkMeFy/E8Q+jDdj0NeYfslTsvxQ8Sf2f5o0+TTo3uIyMbJQ5C5HrjNen/FX+zfFOrPYeGtRj/4TXwyRewRqCHCnG5M9CCMfjivznMsHHCY2eEi/caWvbqm/R/gfXqq/YqqtzxP9pPR73wt8ULvxDqkxmttZlWTT3UbjGUQBlbcQARxj1rmvhbJceJ/i54bt7JDeiO9juJ2MOWiRRks2Og/GvpSfxR4R8ZfC+fUPEPh3+11t5I47zTDAJJY5mkVPlVuV5bOcjjNQeC/EHhTw7478T+CvD3guLSodHsBdy31tCipcsEDlCevAYYyT3r0qWeV6eAeF9necU1fpbRfqjg+pYevXjiOY9fiwQSDn3p9eYfADx/rvj/w3qOqa5o8WneTeNFb+S5ZXjwCM553DODXokF3BPJJHDcRyvE21wjg7T6HHINfF16E6FR05rVbnvQnGSTT0ZbopiH5R1/GnViULRRRTAKKKRmCjJoAVuQRUBO0AM5VhxnHWnpuY7m4HYVJQBCo3HC5IzlmPepee1LRQAUUUUAFFFFABSN2paRulAHP+PbHw7feFr2HxQludJ8smcy4AUY6g9j6EV8g2/hlPB/xAtbe31hdR8LXs73ekX8Z3BbyOF9kb4+65Dbe2ePSvsPxpYadqnhbULLV3EWnywOLhywXYmMls9sdfwr5F8T+H9e8LWv/AAkWkiHxX4UMoM81tko4Rv41HMbgjhx0z6GvqOHZx5J05TtfSz2fp5nk46U6dVWjp36nY/sReE5o/ButeMIzGuq3zvZ2rzDcqBPvE98GTqPavXPF9/MuqaVYa0bKOeMSTxSlcwblAHnHd02gscHuAa5b4D6/4b8MfBDUfESXwfQLa7u71CvzSRxs+7y2UdHBbbj6VwetfELUvix8XdM8OeHJ2bwZe2n2a8jeLbJIjqfNYnqrL8uMelFeliMwx9atOOkb69klt/wDocoUqcVezZ13ibwX4a+KEI1PwZ41tdTvrS3W2laaYTBwDwxI5U+4GDXgvjPS/Hfwp1OSTUNLMVhdAxTxyDzbG9Q9Y3x8vTnswOMV0cXgPxL8FPiHBrGmySz29vICJF4W7gPBRx7jI56HBr2j4J/EL/hcGn+JtB8WaDaILeXAtyu5Zbd8hc5/iGOv5V6/tq2AoKdN+1w1tb7q55tKlh62IbXuzPFY9K8IahJ4S8ZW15Zab4cstGa3sLPU5/MA1NJZH8iQL8xRWfeTjGAPWvSfjH8Y/EWiDTfCvh97E63Nawvf3sX7yKBnUECMdyRyCeAD0NTad8DfAVld3nhW88UB0bUGvNNso7pUuYEeNVkhOTlg21T68CuP/ab8EHwfrEfirQ7K7u7G+SO2utoZvshiQKgBAyAVHX2rnw08DjMXSpVZNxV7J6K3T9fU6cT7eNGfs9zidU8f/FTS7ozxeNNWe8klCwIVjePJbADDbj8q+2vC41QeHtO/tqSKTUvs6G7aJSqmUgbsA9Bmvh74X6RrXjrxto9vpen3ps4LqOW8mdWMMcStuJLEAZ9q+9xjsKw4vjhqdWnTopXS1t+Asm9u6TdbcY6hvY+tIrlTtk/A+tSUjAEYxXx57AtFRZaM88p2PpUg5GRzQAtFFFABRRRQAUUUyRtvQZJ6CgAd9vAGWPaiNNvJOWPU0Iu3knLHqafQAUHoaKq6vNNb6Vd3FtbNdTxQO8cCnBlYKSEB9zx+NCVwOE+LfxY8N/DmyRdRla71SZc2+nwEea49Tn7q+5r581z9oj4l3rpe6Xb6Tp1i5OyMQmdgf7rMSvP4c15T4h1LXLvxnqdz43sLj+2biUyTR3SlGh6gKv8AsAYHHHA966Oxe0s9OYG3h86ZRlDkhR2yPWv1LKeGsHQoRnWXPKSv5Hyea5vWo1OWOh698Mf2k7ubV7DR/Hthb263pCw6ja5VFcttxIh+6M9wT1r6ZibcQwbIIyMdK/OnXJtHt1jtdTtHCrMsjC2k5hGQT17kDpX6B6NdwzaZZvCrrE8EbxEnO5SoI/HFfNcU5TRwVSEqEbKR62VYyWIp+9ua9Mkxjrx7V4l8dPidrXhzXE8O6H5drJ5CzTXMi7jhiQAo/DrXkMnxj8f6fP5kfiJpsHOyaFSD+FcuC4XxuNoKtC1nsY18/wANRrOlrdH0zbfELwxeeOLzwVBeO+s2iM0kQjO07VDFQ3QkBhxXjnir43XepC90+fwrYXejSFongu5DmVc4+YY4Nec6b8dptG8TT+JrrwZoV1rE6bJr2Nnhdh06cgHAGT3xRqfxO8KePLxnf4Xa2b6duZNGuMmRvUjaQfxxXsYPh/6pV9piKDcbLW60f3r5GeMr18TBSw07HZ+DdS+C8+j6lpui2Ft4G8RX8DwR3s7M/ls3/POUk7c9OMHBr1Lwxa23w/8AgtdR6/4nk1K3jWVpL61ZpvJEhwFj6sQMjGa+Y9U8N+CWiddY8Q6zoF+0m2LSpbaO8uXyOuyInHpg816T4J+AfiLT9Gh1jS/iPrGiW0kXmtbXFnsKIOcSRMSo9cYqM0oYW1/bSjdp2km2/R6/mzqwzrOP7xanG+LrTxR8PNQgvLe7vrYSqstpfxOwjuV6jOe5B5DA4zWP8ULi3+KPg+48ZW9rHB4s0RFj1qGBcC7tm+VLlR6q3BHofpX0J8M9W8M/Ejwzqng/WvEFx4oeFNxmu9NW1byz8okjwTnBHDcV4T4S0m7+G37RmlWNheRappOovLb2lwpEkd1C4I2tjgsrgBh64Nehg8e611KPLXpK99uaK1a+aOahgvYSbjK6ZQ+MfjG1tb+PSdCiFrqtzpdrF4h1FHPmzOsSr9mB/gQALuxyx4PAqr8OvBut65G9wn2bTbK3tzczXN9J5SrAP41XG4rweQD0qXR9N0bwZrlx4g+IOn/2v4mnuHnttCZwEgyxIluj/JB9a7J/iJqviDV5r6bw7ok11d2R08wxW5Ej25/5YqQcjk8EDivSp1cRRw/Jg4e71m+r30vvb7jlzCdDmUKut9lY9B+AunfDeK1n8Ur4h+33emFUkmu4jbR2xcfKyq3JDZIDH3xXlHxp8H+Krr4q6352hanq1xqdwH0m6hiLq0RA2KrD7u36jHWvVrTwHolrZz/D/wAOXEFvrmrWsWo6jDrdu90PKQ/u0BGACjHIrH+I/gn44W2jzXmp/FGzh0uAASR6daSxhF6D5UBbA9jXzOGxtsbKp7RPm09/t5WR3wwUfq8YQjZb6HqF7qGj6BpHhhvGWuWKXWlRJJcq8oLyXKw7AQByTlmYemBU+k/GbwHqWoQ2MeqSQvNIERpYGjRmPTkjFfKKeEraK2j1iTx3p+tRMcPNYW815LHjqXX76itrwz4j+Den3SSa14m1nVGiYMbeHTGjRiDwGyc9e1VUyPBOlzOcpyd9FF2MZ4nGqoo04pR82fX+o+JtA0rUbXT9Q1W1trm6A8mGV8M2TgcfXI59K24sYJ/+tXyR45+Kfw98TeJE1a0bXVDRRQ3EAtUHmLG5ZCrMcpyTXc237RlvK6rb+F5hEODuuV3fSvKnw3jJQjKnTd3vex1yzWhSbVWSR9BClrhfh18RtF8bLNFZrNa30ChpbabG4KTjII4IqLw/8U/BWtasulWGsf6ZLdSW0Ec0bRmaRB8wUkYIx0PfBrx6mCxFOUoyg7x38jvpYilVipQkmmd/RTICTH1B9DT65jYKD0zSHp7VHzK3on86AEOZOnCe3evM/iD8XPCvhXxTJ4T1201JllsxJLPDB5kQEm5QhxyDhT2xXqAGBj0r53/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DG0/4geLbaHTPFK+Mii6g0kklrKn2uJGOBseKNd6DHA2nhsZzXt3xh8F3PxA8JWlrp+oQabewzR3MU01tvwccof4lznnHpXlemap8GdL+JOkafos17q1xPdxm1lRibSxmwRGxIA3bmwO+K9kl07XL7xfZa1a6wE0R7XbJZdyxzkY7nJ69se9cmPn7KtTq0o8jSum1a4sJB+zlCb5rs+f8A/hWvjTxJ5OlX9nq+n6Ut2IbgrdqtpIisS0uz+4cHAAJye2a6CPTofEXx38O2emfEKz1DSdBjeSOzWUtPuQkeWxHBIyPm7qMVuXnxX8J+EtaHgmPSbpNLgubiG+mu5iGRAfmlVT8zx7i3PovFWrz4W+CfBsjfELR3nhuLZ7eRJZJ90UMDSqJCo7gxs3X2rqxGJrtJ4iLjzJ8tlvfqZ0sLCn7tHWz1uclovjuP4T2vj+xhsDemPxW0WmWqvsXdPGJWUnsqgE8etdd8PfiVcfFbwp4n8OXOjpYa5FYuhgS6IjmWVGVSr4BXJBB4yK5zTPCfh3xt4NvbzxZqX9i3njDxFLqWjlmAlVQPLhAB4bMY5z2Ye1X/AA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jofge/nimvNo1fxBeIClsFBykCfxyHJPJwuQT2FY3w61mdG8U3vw/sUXRNFt5fM1O8ja4utbvtpO5mHJRfvYXk5XAFY3w68UeLrn4ReM47+6vXW00MSWsUyFzGG3AkTfx5XJP51r+Dddk8G/DP4UadprCI+I9XhlvZVH3omO5x+bRjPtXTicPVpyqqq+aXMl5PS7b+XQIuKtGKsibRfiFrV54B1W48feHIdWhGoC3t0uAkS72BJRs9AoHDf7QHWt9LvT9cup/E2oW3kwILWCIXMIkGnwPGG3bCCoJJA3dhzXS+KNYt/El/wCKPhzB5FprMNkk9sZlDLKsg4cAjqCCD1xkGvLvCieKtO8bHwvpd6sOuIJFne5c3EDJsWRUZT820KcB/Xisqfs68Z1IxVN72vpbTY4sb7WM0lqvxNbztP0PwF8TdXtVEfh+8tzDZRpHsjubtoTG5iXph3ZRx1Oe1cjq+tX+peOvDvgGeUXMVnp9tpt3ayyN9nlk8gGQyAHkA456jacV1njnT9ctNJ/4TDxtq8Hig6RMBpfh/Rrc/ZRef8s2mxknaRk54Arw620/VdHivNU1/wAWaJpPjDXNxCXs5D2lvPnzLglQRvblQF+6CT6V2ZVSpy55t3ey3ev56LW5riKEpxjCL21GXepReJfiFFpFn9hs7CEpbFrdj9mgt4QfNlBbJ24DsSefxNQaxrM3xY+LOoX/AJ32DRfMHmXVw22OzsI/lDMx6MVycdctUl7Y+H/AehzaVqnh7WNVsNSdFk1+wvkWK8jXnyoyAdqE4JVsEkDNbERm17QpLP4O3FnDZIiy3fhm+s42vJCvPmb2yJ+ewxjsK+knXcVGVNWjblUnstrvrZ6dTKGEpLmX82pc8TeKrbx54m/sPwPCuk+FkuIRcalcsY4Z5FQRJLITwAEUBVHJxk4NfX3g3SLTQfDdjpFkd0NrCsaserep/E5P418Q+GPGen6xcnRfiTojiwaeMSy6cn2Z7VowycwAbeQzBiBk9e1fcXh6aybR7NtMkjn07yE+zPG24GPHy4PcYxXyXEdOeGjTo2tFfO/nfqdmCVOVWUluaopaahB6U6vlj0kMfO78K+ff2iJrjUPHFjpaeKI4NMt7UPfaWjYml5LfIMYd2GAozwRmvoGbpxn8K+dP2hPAWpw+DZPFi6m+q6hZNI19KIwrNb7yVwB/zzyB64+lexkMoRxkeaVnsvVnn5lGo6Fqav39DxjQry/8B/Giw03VEljV5Vs7tJF2ma2uF28j3DA+xyO1Rala6N8L9NutE8QaWupa+Nae8tdOklH2aOJEaOF7gDlgQXYIMZB54NW7xp/HcHgXxPeMGm0nUTpesXsp+UQQ7Z45ZG7fJvXJ6ke9ZGp+I/CT+NdU1u10tvFd7d3r3H27WMpDyeNkK9QBjlj0HSvvkp4irGNru3vJdXF6a9OrOKnyUKPZbo04Pip8RfEV2s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AKfD/UvE9t4o+DPiODQ/EVs2X0uZ2EN1Hn543jY7gCOmMgHBxXNQeH2+Hf7Y+lxxx+XpeszvPZkdAJlIdR24fPHoRXlHi7RfEfhy6S6vNN1PSZ4W3RTmNkMbdiH6A/jXp3gLxhcfF1ND0fVbiBPG/hy+iv9MvJPlF/CCPNjY9n25PHXGa+lxOBqYSMq1Op7SlKLi+rXZ+dmThMQ8RBe0XLJHF/FOV5/jJ4reQjd/akygem3gfyFfXH7Ockj/CXSFk+7H5iRn/ZDtivkj47J/Zvxx8URspXfeeePXDoHzXtp+KM3wr8JeCvD40MXxutOS7uJGm8v5HfpGP4n+fpU53SlWyvDUaavJq/yUdTmwcXTx1SpLY+jqKgtJfOt45QGUOoYBuvIzUwr88PpboWk9aWigCnqcy29hc3DxmRY4mcooyWABJH6V574K3XGlSzaXHDbSyxs1skuWSNmGVJ9geor0mYHY4UKWOdoPTOO9eceFpr6zu5LfVYlt7wuXdAR8vJIxjgcV6GDu6c4x3PLx/uVac5fDqeefEmfxHYQtHJqmk3GrmzX+3YbW2uJLOU4wfNjIKqOmG3I/A56VxPxV1qOw+CNja6ixt9audQW5sIQxdgh+WRm3chWBJ+bknHJ616fqsGk+FVure40/U38PeG7dtUha9k82G/vZnO3cx5Yx5JwemQewrwH4hSXniTULO51eczXN5N9ouWb+HH3E9lAYHjpX1nC2D+sYmNSekIO9+7RGPxtOlBQl9o0/BUljHZrcasmpS7xwU+WNuP7w6/pXR3f9n+QL6zjSyMTKfJaRmaZScHcDx0JP1rD8Oz/wBlg25mSIOSjJIuYpCCQQR2PHUVt3eqgWSRXslrDZxN5gRH3F8cgZPRc4NfWYuMp4jmiuv4HwleFWdW8GZ3h7U/EHhP4v6evhL7NJc6uGs2guWIil4LAtjoRtOPrXsNo3xQ0zWrnWY/Bvhi7vZAI7l7afbKRgHaTyew/KuA+CHhPUvGfxD/AOEznhlttI0uOQWUrAr59w6lcr6qoJOR3PHSu5+Efw31m2tdfOteIZrrTdZtVjjewuyfMyBlw5+YMgBQN1bcfSvlOIK+H9s9Y80VG/dvtddlufZ4PC1VSgnJpnDeN/Ec1jq0/iFfD994e1ORSl/Cf3lpdrnnJXlXHUHjnGCDWv4V+JWhTXjavBbvczXlolrrNu5Bu1QAqJ48cSDH3gOeM4rW8JT+INeudbkm0e08G6Fp7tZxvfWwd7gISAzl+DnGc+9eZ+KvCXhgai983inw1Dqqv5kEcaT29vdE9VY4/dMe0iHr1rKn9VrU/ZVE00t46/J/8OcsKFSFb4j1XTb4n4f+Jvh7Y295BrVlZGW1Sxfypb2B+VlhY85I445GR3IrH/Zu8PeMtJ8eau+peZZ2wU/bYpLd1W4dlBh+Zurqv3jk9cHJFJ4QsgunWHiDSfFuuwXdjciyOm6lZpfy6fJIDlRJwxiYchslWGD1r2WHQb/UFsj4kvIrp7KdbiFrRXh+cZHIzyOeleTVx7p0atFWtPe61uux7VHDKFot7HE+HfjI2q/GKfwH/YbQ26zz20V15uZN8K7mZo8fKhAIB75Fer2t1DcK/kzRyMjFXCPnafQ+h9q8T+MPii48M2niS/HhSDSdQnnhsLDVwqebdq6lpHyOflC/mRXnPhfxD4y8L/C+fXvCcEsn9oasY57kW5uTEETqE6ncxxn2pf2QsVRVelaK0jq93bV3Od5g6WIdJ6319D68T7g6njvS15nZfFLSdL8LaRP4yuY9P1u4tI5LqyiUs0TsoJyo+79DXc6Pqdnq2lW+p2M4ntLiMPE4PUV4lXD1aPxR02uejTr06j5Yu7RpMQBk9KjQNIdzcDsKFBc7m6dhUtYJ3NgooopgFFFFABRRRQAUUUGgApk52pnnjnjvRJ93j1rz/wAZfEeDwn4hudN1bRb82n9mPfWV3AQ/2uSMEyW6qcYlCjcAT8wz6VdOnKq+WKuJtLci+I9xqE3g+8lu5YJLe9H2NNNEQxOXyoR5CQUJ7kYx6HoeW+HviWx8L2S6RJpliljcIt9cxJqX2i7hWYKfMmVl+ZQCM45AAOMV6Bp3ibwj4o8L6VeyXNk+na6im0jumVTcN/cCscsw9vSqs/w60NfFN54lhDre3MbI0buWhXdGI2YJ2JQAfhXdTqQhGVKqrdTkrRnfnp6nkXxf074c+FNH8XRadrwsYNasxHfaNbJvQ3LkGGdFH3OQN2OxBxnGcr4BQ6f4a1G3vAkTXN7ZsbEk4HmdGXP059cV22m+AvDms+Za+ItLaY6zDJbW2oJK5DtGQQdh+7LtjDBxwwj/AAPBfEH4aeNPDtjbR+HrW7vprKXfb3FqQwYg8MVzlH7HHykZr6fL6+GnQng5VHeW7ez06Hh46OInVp1VHRHofxk8ToPht52oJFJMZI4RIo4kZkbdgdsMjD8K83+Euq6x4e+L2kaNoFtDLaavsXVXKbiqIhZsHtgmq/jnw18UPFukaGv/AAh40Sxty99qfn38Kosx4LYJPlxqoLAdt7Vvvrmi/D/4eQeI9H1TTtU1y/zp9nNanfFaheZCCeWbuSeuRjjrph4QhgfqkPenNtWTul2u16XIrU6ixixL0S3PLfEHgnx03xEvrCXQdWuPEU2ptLFqCRMUbLkiQS9AoGPoOK9R+Kmg/E/VvivbT6HPd39qn2eO3uLS5X7LbOuPOEqbupOScjkGrHgn4i6x4QtdEg1nT9S1dvFVwZkledt0cRZYwYxtO5iSXIyOMHvXrnwr+HmneAY9VWx1C8vhqFx5zG4IO0c4XgDPXqeTXJj8zq0ZRc4R92LirLfo35WPQwtJVYc17c2u+x2tpbw2sAjihiiAAyI0CjP0FWqaOnSnV8d11PaW2gUUUUDA9KjIKHKDI7rUlBoARGDDIOaWmFRu3D5T396fQAUUUyR9owOW7CgAkbHC8t2FEa7fmY5Y9aI128tyx60+gAooooAKR/uHvxS0UAeffGD4caR8QfD7293HHBqcALWV6Ey8b46H1Q9CK+J/ENtr/g/XbnTfEWn3FvfxMQodGKSH+8jDhlx+Rr9GO9V7y3tpRvmghkYd3QHA/Gvosk4ir5ZeFuaL6M8/GZdRxOslqfnr4S8FXuvaja6h4okfQ9BMgknubtGEtwoOSsUf3nJ6Zxgepr6M+Jvxh8J3PgC/8O+G9Q1Owu2t1gt547bhVUgbc5yMqCuRzzXnPxNs/FjeONVk1LSdTkka5kWEpau8ZiDHYEKggjbjpWHZfDbx7ryma30GawtwNzXWosLaOMD+Jt/zY/CvssRRwmP9nicZVSSV0k9F/mfOU8Zi4VJUKMLI6CL4seAG8DadpPjLQ9U8S6taowN18qMAWJCLITkgAgZNcnZ6xoPi/UzYeCfhPqV/c5yftGryNGn++VwqjGep9a1fGfw58G/DLw9b61401hfEWp3ibtP0iwkMVvMOu53HzGMZGSMZ6AVV8a+KPEHhD4WWfhnzYtO1PxTGLy5s7SEQxadYnIjhVR91n5LE8kZB5NYUoUJOMcDzXk9G5NLzaXZei9T144e/v1oq6Kt5rWj293aeEvCXgvw1rPiy4n8lr2GJ57aF+0cIcnzCOcyH5fQVF458b6x4PtbvwLoOuSz37MP7c1SHClpQPmgt8D5I1zg4yWOfSvQf2KPA8bLrHjS4QLcxobHT2YcRsRlm9mGVHtXH/CD4JeMtS+KkY8VaFdWem2F2Z7ye4T93cbWLYTu24459CaPrODo4mrGtLmVNX1d+aX+S6I6IxbgpQW5z/ivwlqXw48J6Bqcf2iHxXqY/tI3ccpBs4BhVQDruYsCzc44Fd18LP2hvENvH9j8Yq3iCzvWIlc4R7dOA2ABhgVzx6j3qx+1rtuPiwsRurpTb6dGsa4PlR7s7k54ywwePSvHLDTGju5YUG3cvmKxGPlHDqPxwfxruwmCo5ngY1MUrt637X2S7WPOxOP8AYVHFPVH1/wCA9F8J+ENT07Ufh7olxrdn4gkaC5vo7wSR2MSjcF56DJPFeQReKrex1nVZLzwXZ2Fn4Pe71HS4oYXjaxuAxRPMY/fD5Bx7ZHAq9+y942utD8VQ+F5PKGlaq7bA5wUmEeVOfRgpBHqRXt/xl1/w9pGm29hr2iW+qWepTok0DqcyfOMEAA7iCQcHsK+SxMJ4HGzo1YubdrO+tv8AhtDto1oVaKmnY+b/AIJ/BXxN8Rrt/GXi69uLHT72Qz+YwzcXrE5LDP3UPTPU9sV6n8X1sPhD4M0yXwBYWNlNeXht5tUlQTtB8pPLNnDEjHPSu+8V+MZ9N1HTrCw00z6He25P2+3wYkjVHaQ7gflKouQO/SqXw2tdIsNPTwfrWoS6xf3NtBcTQXUClIEZMJGcDbng/XGayrZrXrzjUrawja0FtZaa+hcqcZPlite/Y4nR/GXxV8UfCPTvEXhrTbW51sajJaz3kVqm6e3XO1lDHG0tgMQexxXvumG6k0i1/tFY0umgT7QsZyiybRuA9s5x7V8X/ETx94yXx1rS2HiG90C30a8e3srG1YxRRJG20AoMBs8mvrb4W6xe+Ivh9oWt6jCIbu8sklmUDA3EckemeuPeufO8BPD0oVXFRjLVW316fI1wleE5ygm20eGftN/CGOwgufiR4EWXS9TtD51/DaMU81B1kUL0YdT2IBryfQtfm+J9nHol3p+kTeLrSNntvOtEEesRgZaJiMFZgASGB+YZzivu2/t4bmyltp0EkUqFJFIyGU8EflXxxZfAXxv4d+Ndhe6dbxr4estSS8XUxcKBFbo24qyk5DBQVxjGK9LJczp1MNOliJ2nBXi//bS61NqaaWjOQ0WDwL4ktDZ6b4Z1PTvFMblZdMj1TYs+Ac+R5oIDhs5jbn3JpdLvvh7bXr2Osat4r0K7ibbLDdabG5jPfOCCPyra/ay8O6Zb+NrTxl4XuoJLPWVaR5bSQFBcxkBmDDoehP0qPVvE03jz4YWvibWtItNcn8OMtnrsTr5c7xPzFdJMuHQ5+U5OCcEggV9BCvUdCniacpcstHrrF9tbp66Hn1MNQrylCUU2ep/D68+C1hpmoR2fj93vtRtGtDcy74ZIVYclBtwD/hWP8JvBsWn/ABATWIvGOix29rdxKge9jnNzbopAKKSPLdsgEnPU4xXC6X8HE8R+GE8UfDnxBBqlgW2S2GoFIbq2f/nmzj5Sc8jgZzkdaxbnQdf8OXBg1zQ76xZT8zPAdp+jrx+tZ0cNRq+1jRxLUp6SUkr+nT7zkxFepgorkpJxR9+WrK0W5WDA8gg5zUh9TXyx+zv4v1xPGtrodtJPd6ZdBvPhJLrBgffB/h7A+tfStjqNhqMksdlfW1z5D7JhFKrlG/usByDXwWaZdLAV3SclJb3R7OAxyxdLntZ9i9zKfRB+tSjp6UifdGKWvNO8bXyl8bPE/jbTPjhqqaL4gv8AToLeygEcKN+6dNpbO08Z3E8+1fVvSvA/jVo/w88d+LZNPHjaw0HxfpKiJzO2EZGG8IwfaHxuzhTkZr2eH6tGjiuavDmjbXS9vM4sfGrKi1SdmUvgd8QPEHjnSfFvhHxLcR3l3b6eZIbhYwhdJEZSrAcHB5z71hava6zrH7Geiw6NbT3T28ifaoIVLO8STtuG0cnHGRXrPwW+H/hrwjplzdaPfW+rX98qpf38LhkkZQeFAJCDJPyj1yaqfs1p9m8Fano8nDaXrd7alfYPkfzrsxGLoxqzrYaNoxlFpff0MqdObhGFR6tNHzN4D0uTxB4y0HQdKsna8jvYprgKcG3hjcMTIB93AB4Pc4r6nnk0248UNNpc51kaPdM89paXGJrOVxz8uQJFOc7ex/KuO8Y/HLwT4em1SPwdoo1fWS/lySQwCGB5MkDfIcFgCCOAa6rwr4i8B6R4FPxNmgtNETXI0nvpQCzSTdCgxksdwOMdetbZxicVjJQqzpOKekV3fUxwdCjRi4wnd31OL8S+FPBF/wCLV8TMniaa9e8+03FmdLklZ1IG6AFhhVLDJw2OTzWz8RptV1jwpe6l4q0+XQPA+mxiefTgwa71EKRsifbxHGTtG0E5rD+J+oa18WrPS774Ua81zb2Urpf20dy1nJDM23ypH3DLBQG46ema9W8XWujv8NJdL8d6pax2c9kltf3U0ohRpCoBYE9DuG4e4rjq1qi9iq0m2tOX7UVfp59johBy5l0PIvh38TdD+IPjnRNF8U+CbSxlgJl0KZZPMEUij7p9DheMcfKK7Txv8G7TxP8AE2z8ZNrE1usTQST2wQHe0Jym1+q+9Y3wv+D3hvwbqsfjebxVJrNvawtJYyybFhjjZceYSv3zjODXrsuv6PHLaxSalbB7uRI4F38uzLuUfiBmpx+JpUsS5YBvltbX8dx0ITlTUa9rrsayfcqO5hhuLd4LiJJYpFKsjrkMD1BHcVKgAX27U4V4PW53ozptM09tNk002cItJYjC0KoApRhgjA7YzXivxi8A3Gi/CjQBoZmvZfCM6zW4C/ObcZGAO5UbP++TXvdMdVkUo4BVsgg9xXVhcXPDVYzTvrexjWoqrBxPBvFljc+PNE8O/Fv4e3CNrllDh4kIHmp/HEfcHPB6jik074saB4lsNQ0DxDpd14Z8UXdq1ruuLGULIxBAAkRdwHPT9a9X8PeDvD/h3Ur+90Oz+wG/fzLmGKQiFn/v7Oit7jGa6Bre3Zt7Qxs/qVGfzrrlmFNx5HG9vh7rrbzRksNaXNf18z598E+ELXwpout+FfGfjKKGbxGwtLSGC6Ad3ZchgCMq5yFAPUBQc5qtZeC/hzeWWheBfE91qC3d5pzfZLC+gVbiCV5GYSeYo+R87lVM4IHSq/xV+FPjDV/iNeaxpdoFsr27UFra5UOQ6BTPJv8AumPGRt7gYxzXtVt4I0NdR0fWNQskv9Z0u1S3hv5hmVtowWJ9eSfxNenjcZGMY1/bXlPVpaWaVkRCk5Plta35HzFZ+FtW+FHjKXw3qcUeq+HdS/dmG4H+j3kbcKxH8LqSMkc8e9cgNJj0TX2vvDd4yPp0y7polIS0uAxGxWPLRkqQpPUda+2JfCehz6rdajdWYupbmWKYrO3mJG8a7UZFOQn4Yog8IeGYIdQhh0HTlj1F/MvUEChbhv7zDHJrejxPGKvKF20k7aJ+du/mcFXK6lS8VOyvdeR8seNbXTvGvieJ7NZ5fFV7bLfNBFbKkbxGIP5WRy0igFg/Q52+lez/ALLU18vgy+026inS3s7opb+ahXAIyygHsD27Zr1Cw0XSrO4jnttPtYZIofJjdIVDLHx8oIHA4HFaKIicIqr9BivOxudfWMN9WUfdW3l5G+Hy10qyrOWvXzGbSvzrz6inowYZ79x6UppjKCwYHBFeFddT1itqsP2i0uLcSvEZYmQOvBXIIyD6ivCPD0Nh8M/AniLRbzxZZ6m51SO3vP7SilSKNJFG9BgEsxj3MSOM8nivQ/iRq8ukeIdMjiurmJ9ShktE/efuYzuQmUryMqu85x2rE1zQ7Pxx4PtLS80Oa40a3nSaK9v7uSK6niUEPMqoN2ShIG45Ydua78LL2Tiql+WTXTt2Oeoub3lutD5p1Tw/Y+FfAd34c1zxJLp1jqGuyTraWsYlutQs4QUgkUZ2rGx+YFuDjoaveFr74Z2sdrHZ+Dru0MVxFNPfXVyt1NJGp+ZCrAABh1C813vw9+FvgDxk+ueKr7UbrxLfW0zwxWcqNb28IQEQxhA25kAUJ8zDlTwK9A+CPhCzudCuLrxL8PNI0a9iumSJFtQMoDxwc9PXPPWvr62a0aNKftOZyT115dX5bs86vRrVJKMGkZfwrtfF2l3GpazqXhGwvtNnuIv7JWyiiRhFI/Eik87FjKkg85r3hR361j6Rodvpup6lqEE9076g8bvHJKSkZRdo2L0UY7Ctuvi8ZiXianO9D06FFUY8qCkb7ppaD0rlNjiviD8OvC/jh7OTxBYyXElqT5TRytGdp6oSOqk44NeQ/HT4r+KvC3jYeEfB/wBi06GwtIpJJZoA/mbgdqqDwFAX8819IPhVLentmvG/iL4b8DePPinb+Gde8O6q2pQaf541KFniieLP+rLr1Ge56E4FetlWKpQrJYuLnTinp2OTE0pOH7p2bLXhf4q+FNY+GOla343n0+xk1BHV7aVDIsjKxVii4J2nBrx/4g/DDRbgp8SvgdqdtPd6bILmbTrSTIBU5yin5lzyCh6gmuj+PfwruoJLTUfDemtLpNpZpbLawJlrdUzjC91Oc/XOa+e9N13WvBviGLXPD95JZ3sD8gfdcd0kXuD3FfWZRlSr0JYjBVfed7xe1uz/AMzyZ4+cK6pVYfM6b9pK8j1zxtoHi21jZIvEmjW0+0fwyDMbL7EEAYr6c+Lfibw94I0HQ4rzRbTV9VijUWEMqj91sUAybv4QOOnWvG/irqWl/FHwL8P/ABlotpHbyWutR6bqNtF/y7vK6HH+7uQEH0cVT/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AKeI7rTNZ1MxpZz3EEkKO28ExFxypcBlr0MvpYmUvaU4vl2btocmMhSqw9nN6md8bNTk1D4a63pYmjEtrJGlwA3yxsHHDeleZTabJrGhCSGxliuoVBzvUhlKYYDuTnBH0r0fWvGcHgDw7beAvE2j/8JBqkkMaX9zcN5Ud0jlsqjMC8jImOSBnA5B4riLrwX490u2g1HwTZv4q8MX6ifTrmGUJMsbY2q6Ng5AOMjsOcdD97k1ZU6fLK0E3eLbspd/6Z89i8vqVEuV3aHaH9j1O1jXUoLTySA0x3ZLuOpHA2gkn16Vh+JbPRbnxDpeiaJZCS7vryKFI1YtnLjJx6AZJ9q6/w78HdXuNMv/E3xG1iXwhakLthtZEZo2JA8yU4ZByQMDPXk122nfD74dfCOwfxNqOs6xcXVzGYo9ZeJrhrZWHVPKQrFnP3sfjV4jPcHQclSk5z2SV+W/qPB5JKnJTnp1E+Kur6n4J1vVW0bxHJd3usWkdjo+gQxjFo5+XzcDp1yOB69q9T+GeiS+HPAGhaDOxeWwsYoJXznc6qAxP1bNeFeH/F3wt8P6jLqHgXTdX8aeKbsny7iYvNLI5775DlR9BXuvw2h8SL4eFx4uuIX1e7ka4mhg/1VsGxthT1CqAM9zuPOa+GzCnyUYxcbd29G/l2Pdws/feuhw/xh+H/AIu8a+O/D8lvrFvF4XtFLXtsxIYyBs7gvRiRgDPTmqPx/n8RaHp2mQ+FdNVoSrLcSRWIlZFUrg7sHHGeMfNXtwrG8aWWoah4Y1Cz0m4W2v5rd47eU5wrkcHissNmE4zpxmk4x0tbTXuXWw8dakVqedN4q8K6RNpGta/q2laL4iW0SDULeAlkdDg+WwUEgoeVJHy9OhNVtM17RJvCPiSw8C+P01TXtRknubFb262vFK/SNA4BAHQfhXiXiH4d+MrK5FldaFJNdSBmURXMbtLj7xUFgzfka808V+HPEGlrJLfaHqVssZw0jWzgIevLDoRx3r7Gjw7gq0YyjiFffpb0tvb5nhUM0xE5uE6dl+J2nxWvfGFr8P7ex8X6jNNfWWt7hb3U6yXNvG9uSC+3orMGwOoB9xXodzqFj4C+CfgnxRbXV2mvS6fLDYW6ylYWMx3vI699q4wfXFeI+GvGceuaHqPgvxVNDJDqoiW21mVA01pNGf3JkfJZ4v4SOqg5HHB2Pj1eanpl14R8K6qUSbRdAhjkSOQOgdmJyGHB+VRg+ld88C51aWDqx5UpNu2kWrdPnodso2g5pXdi34Rg1PxT4gh0+3Z7vUL+Qh5ZPmJycu7ewGT+VfRfwb+I/h+/1tPh7pmm3kKabC6Wt1MylLnym2yNtHKnce/rXkngrSdM8F/Ca18Qazqmoaf4g1147myhsZQlx9nR8qpY/dV+GJ9wO1d38HtaXX/F/iGTSPCmi6NrN3YyypqVvESVlJwnmA5z8xBOOuDXmZ9L65CbjF+zp6J7a9/NdDzsthTwdZR5vfnufQEVxDK7rDNHI0TbZFRgSp9D6VZr5S+EfhnxtbfF4X89nf8A2ePVHF9cxI1uryBD5zy7wPMRzyNuc7h0r6qX8q+QzLAwwVSMIzUrpPTz6H09Kq6kbtWH0UUV55qFFFFABRRRQAUHpRRQAx+n/wBavIvjxDq1pbrq8+v3kekK8arp9rpUFy7TZyCWk4AyOvUHGOa9gqK4zsAGOtb4Wt7Cqp2uY1oOUdHqfFfiyOy1DwT9j0f+1tPvdIvTq2l6fqFibdzxm4W3bJV1+USBM7lwwxjFe12vxag1XxXo/hj+xory21bRob6Cd5R800qsyptIPy5XBY85J9KzPGPhH42jWrrV9G8VWMkQlaSO3nm/c7OcKY3TapxxkEHnqOtee6Xaz6d8Rfh9cXmizaJe2up/2ffWbMrwxCR2liaBhw0BJmC8kg/KScA19RKFDEU1dpq0mrPZ2vrouv5nmKVW2iaPfLLUNUv7fwvputaE+j6y0v2p7eDMsECR7lZfNA25IIG30evFfjPo3j6y8SX11qFxqF7A8zyWs1pMzKkWcgeWpym0cdO2c13ltqfiPx18V7PV/BuuPbaHpEot9Tt522bwrncVQA71YDAOeCpNUPjfp+l+Gvito/j2a61C5vmj2RWEaqqny1IyZicovz8qFOTg1llUnhMVFWTlJPTs+i8jHMIU6+HcuZpJ7o8Q0T4ta/octxZaxcTa/ol7bmzvLS7nJbyTnIRzkqwBbrkc4wKfqOg2eva98PtF0NXGia3eTlJWu/PmkjDqGMhIAjkCLtK44685zW5q+rfCzxLpMWj+KdJ1bRr5Q3l+IFlW5lBJJzPgAuuTjJXjHUVi6Npeq/D3QvE7X6JfQ2dj9u8N6vayEwGSY+Q7ow4yUblTkhh7A19TW5YXlCm6VR9Okr6XVtLq/qLBxg6SvLmR1XxK+JVvbeKdW0fwHcT2liZVS6vEmZjK0a+XiDPESjGCV5PY44rqP2f5/wC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ALQPxcvtE1ibwn4fmFvPEoN5dAZZCwyEX0OCDn3r5p1jUr3WNQ+9cX19cPtXrLJIx6AY5P0r7LJeGK1eMcTUnyLdd/XXT8zwcZmyU3Qpxuz3vxH+0foXhTw5aaH4XtLrxJeWdsludQvsxQyMihfMYE7znGSMDnvWL4M0nxt8UoJvH3xY1e4tPBOnI12mnKDDDdLH83+rH/LMYPzNkt09ap+Cvg/pvhLw5efEP4rIhh02ITR6KHDZf+ATe7HGI/z9Kkutc8Qa7+zb4s8ZarcuJfEmqRWdvApIhtLRHCiONDwBgNkjrnNdk6OEVqeBje8lFzfVvpHpt1R10pT5eafRbHnGhz3vxd+PGlT6kpS1vL1FjtwPlt7WM5SEDsNoAPrknvWv+1TaXMfx91T7XGyQNbWzW2F4MQiVcL+IYfhTPgRd2nhvxzaeIr5GFvYwzzvt68Rnge5/Cvfvh1468K/GDxO2m+IfA9tFqFjAbuwe7CXOYtwBO7AKnJU7Rxz1r08xrzyzFxq0ad6UIW9Ls4qFani6bhzWbZjeG/hDf+JPgf4X0yDV5NFnFw+oSjyywYScKcAj5lUKQc9a+htPiMFnHCZGlMahd5OS2B1/GpYAFQKowBjAA6VJ3xX5zi8bUxMnzbNtr5ntUaMaSSR8y/td6TdW/iLTPEIEcNjNb/ZJZgmQZAxZVkP0+6e3NfPmrX624hm3BjbvnaOhQ8OB9Rg/hX3r8R/COl+M/D82k6pbrIMb4HOcxS4+Vhj9Rzkdq+HfiV8MvH3he4lj1DRJJ4ASouLO3don9G+QY/Pp6DpX6Bwrm1CeGWGqStKO1+p4OY5c5Yj2q2MTSNY8rxTpsxgFyY72FxGDjdh1O36nH619o/H680Cx8IW95rdpe3e+dI4rW2mEbSnO7azHkAbckjnivmn9lz4V6x4k8cW2v63YXFtoujyLN/pEJjFxMvKKAeoBAZvoPWr3xkutSsdZvrXxFf339o3d3KIVLMwADcEAnAXBwMdq2zCjRzTM4QhNWprWz1d+iM6spYLD8sY35tvIyviB8UNet/M0fS3e10y+mN0kdw2+SMujwzRhu4xIcnvnd1zXpngn4oaEniHSta1bw15+rXxDXWpqcmDzG+VFHdVUqAP96vMrrwFLrmg6HeQ7pHjv1Vu+2Nuv6j9ar+LLO38M67At3NOltAiq/ljORt6Y9q2/sbBV3KjDez1T1f8Amee82rcsLP3up758WE+G5+Mfh7T9b8BLrGo6t5Re+WUop3PsXMY4mxj5s9Fx16V6MPiP4FtfFqeC/wC3bWPVkIiFuqttVsZCbgNgOB0zmvJPgzr1h4L03Vda8Sag0Wgq8EdnJIrS4uH3lhFjkbk2ZC8cc1atPgh/a/xFg8X2PiS1k8OXd8msJGsTG4Zshwqt0Ck4OeuOMV8biMLQTdLETdoJpPVpvy7H0dDE1KkFUjFXZ9Cr1B71DqlpBf6fcWNym+C5iaGVc4yrAgj8jUyt8wyP1p74wM461807rVHqtHz1+0f8OYbT4Uw/2BaXF1/Z1611MCTJIyuuxm/ABfwFcJ+yB4Mu9V/4TSTULWVNC1HTxp5aRSFnclslc9doPX3r0z9ov4jX2h3Y8F6YlxYy3+mvcyapDJte2RTjCDB3E4POQR61x/7P3xT1y6uND8N2cd/rOlTTzw3Nzes0l5AdjSKxfJBQYA555r7vCLMZ5LJRSte9762Wp5U40qeK5utjxz4Q6lF4U8VXWha9F9q0DU5m0zVYGPysofYkgHZlbkHtXrPirVPid8ENQULdDxT4KmYLbG9jMnkg8BGcfMhHryreg5rxfxbHi51CdozumnkmG0dCWJGK9x+L/iKXwH4k8GeJdQtXu9I1/SEs9csJQGS4VAvzFT1dVkyPXGOma9LNqCWIpy5VLnTun1cVuuzMMDilXhLl6M7DwP8AHf4f69aSafqG/wAM3sqbXEwBiywxlZVz68bttb3wZ8Df8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wDfQq98JvhLo/gXZqLtHqWvtGY59SkgEbMnZUQHCDpk9TjmqvixLvSfjfp17Yskcmv6Hc2KO/3RcQ/vIs+3LVvmeYUMfi6kqKsnFfene5GGoVKFGPO7tHzJN4K8aeGbr+wdQ8OXc9/cyyQWvkwtKk67gQ4dM4A5+8QRkZ4r2/xx8JfEN98B/DXhzTmt5NY0WQXD2pcLFM7ZLoG6cFuM4BIOSK5Ow8afE/4VaRf3HjCO5v7zU50t9Mt9QuldfNUMZpQVyRGFKAAdSQOOTXC+OfiX8Rdcks9c1HXHtYrCVbmC0skMURlU9GBJLdxyTjNfQzhmOYezlHl5aet1rdpf0jgvhMNKSnvM9i+BPhLUvhhaeIvG/j5otEtpYI4zbIwl8tFYkyN5eeSWGACcDNdt8U9B0X4n+FdJs7XxClk8syXthP5PmK/BHzRnaSCCepGDiuj1PUbfUtF023uNLt9Rt9VhDTQTgGPYQC24EEE89D6GuJ1zxVZ6RrF9Y2trELsPFa2cWABFwAuOOAOTjpxXy7nicZinidqnl06HZVq08PTVO+lzn/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4T97C61SzWN7QM8UfmH92zoVbn+LjPGBXIfFzxv418KanaXUF7b/2SVMMlsbZSqsFPDZ5IIHqMYq94b8Q/ZrddtxHyOxOPwrz39oDxBA3gy88yZWmlZUhUdS2f8Aa3y3K742MJQvDazW3/BPOnjo1qShGXvHL/FjWLfWdK0W7sdL/ALI8OfvFubezBWEXw2gliPlJ2Bdv/A6+h/2U211vhPbnXPtHk/aZf7P+0g+Z9mz8vXnbnO32xXnv7G+upFpepeGtRhiHLXhkftgKpVs8YAAP419CaJr2l6qzR2Fz5oUcMEYK49UJADD3Brj4mqug55fGnpCV1Lq0epllPmXtXK72sbQ6ClFIv3R9KWvjj2AoooPSmAlc58StWu9A8E6rrWn/AGIXdrbl4zeMVhB9XIwce2Rn1FdC/wB2vEvjt8UNR8K+LNN8MxeHbTUrDUYA1yl1uP2lWk8sxRjoWHUg9dy104KjKvWUYq/czqyUYlT4B/EjxV4r8V6jp2t295c2k4kmjka1WFbPaQuzjkq+SVJYn5SOa0fi/wDDr4f/ABBnudOttT0rT/Fiq214JkEpPpLGDll9T1HavRdC8M+H9EuL290fS7XTbrUFTz2RdpOFwgx2A6ADAFfBPxQ8Ia14V8X3kOo+fHqCXDzxXWSrS/MWEqsOcnJ57V9RllCnmePlPCS9i0lZd2efiJqlFKoua5337OX23wV8a7v4d+LrNRFqLASQSjcn2mA+bBIp7gheCOvH0rjtXubvxF8UNUiscy3Oo6zLHCo7kylR+GAD9BXa+A9Uv/ijP4a1Zx9o8aeENRtTcy5CvqGnGQZdvVoyTu9mPrWT+zQtjB4y1rx9rRzp+hRyTqSOXuJWIRRn+LGelfRwrypVcRiZx/eKKi1/eu1deuhzYqnGpTjrpe57L4sPxO8D+IvCvhfwPY3UujQWsCHybJZIrmYyfvvOkIzGMYPVfvE5PSvoeAkpz1zzXhfww+Lus+JvHkekalY2kFlfB/swiyZImVSwDE9eFPNe6xHK+2ePpXwGbU61KpGFaCUrXb73O3Lq1KtTcqTuh1NbHNOrH8VW+qXmgaja6HqC6fqUsLLbXTRhxFJj5WKngjNeWkm0mzvbsjhvjD4l8B32naj8Pdc8T2Gn6jqNv5apK5HlM3KFm6LyMgEgntXgmjfCPxvqPiix0rVNNfSIrOaKd9SVkkjmSJt2YyGyXb/9eK5nxX4P8V2L6haeJPDus3Goyu7z3jp5iTcHMhl+5tzzuyMd6+gfC3ijwhrHgbTJPDupWGreKND094NNt5btgWuRD90Zx5memQCDX23JLKcMlhZ86mtetn3X/BPDvHE1OaorOOxga3J8LfiZMvie/wBfvPDl7NdLYW4vmiUs0ZzujV9wViH2lh0zg84rkfGnxP8AHek+LZ9B0C8sdMsdDvXtbWxso0cTxghFR+pZuCSEAxnOKz/EK3Gv6bb6h8T5tX07U4vMW0tYNLWKa+tshpV2thYiHwFc4ByRgnmvc9H8E/DLx3o1v4ktNHjeSaaO5mYTFJTPGoXZMFOCwx8ynvknmrp1qGA5ZYiLqQV0r6xT8nonp9xtJTqqSpuxzvw4t/GHiCazOoNrc+mX9tImsW2to3kjcBujRSQQ+en8ODRB4F+KHgN5LH4ea1p+s6AHIh0zVnJNsDyEUjGQOn3h9O9OuPGGvaLpmrafr/iG30m7e5e6s7qcrIvkBlV0xuyCNxbGc8cDBFdT8Lr+zPia+hVNSlutRiF9cyuxa2RyTmOLjqMjdyeTj2Hi1qlWDnUjFcr6Wuv69AowXLFXbv5mx8M7HxdCk114v07wvp0smPLg0iNyfcySNjJ9gPxNdxXyH+0L4h8R3HjrU9Dm1S91PTDqEUaWlhI0I08BQVZioyX+YtycYAr3r4Ba14h1vwGk/iKzaCWCd7a2mO4m7t0CiOclvvFuee+M1nmGU1aWFhi5yVp9Ox20a0HJwitj0IdfWmtzinjrS14W51dT55+PHgf7J4+t/iVda15NlBJbf6OkTNc+bEcrHCw4XdjknGBu61x0XxWu/Dr6ldeHfDGk2qapcveXInkkmaSRs85yABz0Ax+dfUHinRdK8Qaa+laxapd2suC0TZ6g5ByMEfXNfKXirRdFX4ynwHDo+pRWquIg6Xf798x7xKu5Suz+HJ9+a+wyXEYXFU/ZYiPM4LvZWR4GZUsVGopUWrdTntc8U/DXx9M0Pi3wqvhrUJOBrOkLlAcjmaLHzLyOeT9OtQfFrwX9r+IvgCxGrxavpuq6da2n9pxf6uWOFmEjdTgiP3PStOX4W+H9Q0iK6t/Gmm6LrDs6tpOq3EO5MMQP3kbcZwCPl71S8EQeLfh/d6r4V8VaGs1le6dfS6NdFBPDb3XkP+8glXpuXIOOa95VMPCSqYSb92/uy89Lxv2N6Dk4e9ZnOeK/Fc/izxtdX8KuYnlEGnwKOY4V+SJFHrjHHqxNeyeEfFMvwm8XaZ4Pl0GK8vtTNs2o3BmKy/vjhEhXHzrHn5vU56da8h/Z10zRWuda8V+KlY6LoVlgIDgzXM2VjQf7WNxB7ELXp3wt8Ra1rfjPw5pWixQW1hYOFhgaFJ2t7UcvmVxvyR3B6kVrm1Pmpyw0F+7px97or2utf08zy3Gnhq8akvjlse/2Nr4s0jwZrBvtYXV9Z3TzWk0dmAUUjKJs43EfrmuW/Z91Tx9qR1j/AITOOYRxXC+UbmMpIkh5ZFBCjYBt4AOGJGeKs+M9U1r4baRrHiCJtS8UHUdRV4bWZ8LZoV5VMZ+T8v6nrNA8X6PqWpQaR5622rvapcyWMh/eRqwzj0zz09Oa+BTksNO0E1Lr2sfSOSU43lb9TqqKimljhjMkkiRoOrMcAUsTK6qysCp6EdDXlN2VzoJKKKKYBRRQehoAKKxPFHiLRPDOmtqOvanb6faqf9ZM+Nx9h1P4Vw+mfHf4Z6hqEVlFrzRNK22OWeBo42P+8a3pYTEVYucKbaXVLQzlWpx0kz1PI9aRq5rxF4m07S7eWKOZZr4W5nht4yCzqTjcB3APJx2o8E+Il1qzKyNE9zEFEjxn93KdoJePnJTJxn1BqHRqKDnbQPax5uW5L4+8NW3izwveaDezzwW90oDvE2DwQQPce3evl280S4+H/is6JF4stfEPh2C7jlv7KCX/AEnSpFcNHcCIk7QGIDbSRgnOOK+v3YEDv9K+Z/2lvB/hPS/FGn+IdI1WPRvGl5I9xawSA+VfsgG9CeilgQOeDnBr18kxFqjoTlZPyvr+aOfEUldTSNL9k+90+00q/n1C+ggvdY1OeKziZuZVhJ3Fc9eSxrqfGGk+IP8AhW+saJqUJ8YeILZDdW082n7IyHchVTGNzqAeAc8ivJvgJolzr/xGP2J1h0/RbYz7lTiKaYMwjx2IZ2P/AAGvYPhRp/iLwfpV7ZeJtan8TNLPNKZ7ZjKtqI0ywYnkM5HC9jxXbmsFRxjrKSctHb9Dlw0L05UpR0uz56Hw7/t2ytLObULfRdbe1eWZL25QQGQSEJEVzvjYrhsHIGax/CFn4itrjVfgn4suJdItNYPnWkk3zxW80Z3+YhB5RlVs7eMgV6X4q+Fml694Wh8TeHtXXS7bUHPk2etRmJw5Y/JuPIPBxkVwWjS+IPDnimLwF8RNIkIljmTQrm5OTaXTxsqGKUfejYnBXkAkV9FHGLE0Xyz5ra2as4tbuPexx4SEqMnCUUvQ5GG8u/F3idrfSLeUadp1u0VpGqEizsoc5cgd8Zdu7M1fRnwfkvPC/wAR4PCul+Hvtml3dmk8+tMriSQFA4fP3VQE7dvXPXNeIaHqWo/DrSF8I6bHLaeJ9T2trMyjM8W7/VWakdDghmxzlsduPevgfbx+FL2yl8RavMdU8RM1vaWiu0qIyfM3mMMgP9enSs88rp4Pl+x9mP8AN/e/yFThFYxcqu+578OlOpvHrS1+brTQ+jFopKWqAD0qEnzG2g/KOp9aXd5hwv3O5qRRtGAMAdKABRgYxjFLRRQAGo0fJ2uMGpKa6hhyPx9KAHCiotxQ4c8dj61JkY60Acz8Q/GGjeB/Dd1r2t3Bjt4uEReXlcjhFHdj6V8n+K/2gfiF4gv5E0i6g8NWJBEQjQSyD03uw6HvgcetSftS+M5PEPxWk0NGR9N0P/R1ibO1pyMyP9Rwo+h9a5a00zT0057iWxRbhcBYhKSFP+1/hX6Tw/w/h6eGjiMVHmlLZPoj5fNs4lQnyRZ3nwU+MHxFtPG1jpXi+8bVNDvJRFJdSxKDbk9JBIgwVz1z+dfVWpaxbWek3OpeXNLDbwPO3loWLKqljj14Ffnx4saU6VHCz7Umd5GRPlTA+VflHvmvoT9lj4h/YPg5rlz4qv3fT9AuhFFLMd7sjICIhnqc8Aehrm4lyCNNLE0Y6XSaXnt9515ZmMq8PeZR0zwJ4d+Omqan41tNR1Tw9uuFjvLWSJZFLCNTuR92BkYyOxzWT4m8UeBvhXOPDPwp0tdf8Z3Di2OpzETGKRuNqnpuJOMKAOeSa5L4o/GjU9ctp9L0KOHQNEYk/ZbMCNpMnq5XrnuBWn4C8MXPwy8ExfE7XLONfEGo3MVl4es7hP8Aj3MrAGZx/e27sen41tPC1sPQj9cm+X7FO/5vqu5VCcKlRuC17kH7Q1hqHhDwN4e8H6hqEl/rmsTPrGv3bvlppVARF/3FJwB0+XI616p4L0fRNW/ZC07SdS1K00yOS2+W5uZAiJOshZck/wC0APxrhf2vrOa4+K2nSMu5TpCBPTIlkyP1Bqt4b8Ka749+GGn6JofkXF34b1KWU2VxIESaKZQQ2TxlSrD8TUyoqpleHquXL792/v1/QzqYpOvKhu7bbG98NvAL+G2uPEvjoWNv4bgtnV5lmWVLoSDaAm3JI+b65r2P4MeBfAOg2jeI/BfnXUWoxAJdzzmUiLOdi5HyjPbrxzVD4afDm1s/hHH4A8XTW97K7vPNbwzf8e+5tyqhBzhexr0Twjoem+GtCttE0iDyLG1TbEu4sevJJPUmvms2zSpipz5pt627RcVs7HbgcFCglyrz8zVTpS96WkNfP7HpCVwviq91G+8Qf2bZ3MtvFBjeYm2szEAjn8a7Q3VqZTF58XmDqu4ZFeb6zqS6V42v0fA3Msin22ivRy6k51HprY83MatoLWyub2oeIpdF0J/t2Zb0ERW46GVj7e3f6V5J8QvCuoeL/D95cJa2t/rePMtWuBwjcZCH+E46Z4rY8Saz/bnjmxtM7lis2kH+88mz+QrutAt1KJwPmcj8q9egvqCVVK02efKX1qSjf3UeCabH4k8D6PbQa5pMqm4ViiKPM2leP4f4vanQ/DjxTrHjex1DWtEtZNGZRNObls5UrkKEzu3g9QeK+nbeFPJHy/wluRTL23jKvx3X9a3fElV35YpSe7X9aGdLIYU5c97nk1xpeiG3h8K+KLNbjw7cXKmEKxjNlcZO0qVwVRicexPoTjrb+zvILKCHSJZbCwtEWO1iiYqFRRgZHf8AGs34h6bHcaNfWzfxJJGc9iVLA1S8NeNP7S8CaVNM2ZJrKJ39SxUZ/rXN7KVXlqQV79OnqbTq+yg4ydux6X4Tv31LR4LmbAlIKyY6ZBxWu4+WuW+HMiL4ZF1I6pHLK7gscDGcD+VdJHcQzLuhkSTPTa2RXz+KpKFWaW1z2MNU5qUTzr46eAdR8c6LZR6HqlvpuqWVx50ck8XmRyIQQyPjnbzn8K4PS/B4+D3iGHxJqGrTXlhJE1tb6fp9sIU3MA0jyZOGxtO0dTn2r6FjXacnlu5qtqoszatJfRwtDF+8JlQMEK8hsHuK7qGa16dFYa94Pp1fzsOph4yfMtzw/WPg/wCBdP8AFVrrmteIGg066uhJb6fOAgaQncE35yVB7EVyP7dMsFxF4W0mFQHi+0TEDjapCoMfXDflXqdj4u+GvxP1HTdPMlw96DJPaRTRvCzqpG76gjBx3r5++Od83iTx9ql4T+4tX+y2654SOM4/U7j+dfT5FTxOJzKm8Q3eCvr+B4uOq0cDRbhazZteFdB8QeKvgHofi/wne3Ft4v8ACMk9rbyQ/fuLZDu8kj+L5SMA8HGKm8HeKfhf8YFjsfiDpUOgeKjhGv7V/IW4bpw3QNn+FwanV9S8BfsknWbaaW01CXV4722KsVJBkXaPcEIRjuDWV8c/hiNU0m2+KXga3DxajaR32p6bFguodQfORRzgnOR65PrVwdKeInCcuROclGS3T7Py10Ov3p0YytfTY9f0bQfB/wAD7Nrywh1XUZtVkEbyMysdiDPHAHfOOSe1exRyoyKQeqhgD1xXw98HfjhfeHbq007XnOqaB5i7op/3j23P30J5wvpX0Pd+FfFd78VoPElnd79LkuIbiK6F222O3EYDQ+V0O75ucfxZ7V4+a5RWo1v9qnq02pP7Vv1NMNXvF8sbLt2PXxSUq/dFLXzR6Q09Ca82+PdnJH4XsvEVu0kc2g6hFd+ZH95Ij+7lI9wj5/CvS6pa7p9tq2i3ul3i7ra7geCUeqspB/nWtCfs6kZdiZRUkfPnxb+EOv6z8O9E03R/ETa/rWk3Mt0rXsux5oZz0GSfu4XGTzgjuK8w0L4e+NPE3iQeFm0vUNOtYJwNSup4SiRrxv2ueHJGQPXOa9L8bal4h8MeBNC8eWBaTWfBl22ka5ATxdWwYId3r/yzdfQOTXS/EbxRp/xH+HdtpPgzxJb2mp6lHDewwTXJt3uIQxDxB+zBuCAeo96+qwOZYvDYdUo25JNrmt8L+R5mJwVKtNVJLWJ1ficXZSXTLLyLZtOija1JJHmDZjHoAeR+FfM/jzxZc23jSy1q5hZbizuEa4hbjeqnn6/KTzXs2k6frfh3wp4Q8IeJdO1PVdTv5poXv7SXzP7PTdlVdz98BW6n+6fa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K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9UzggelfYcP8SU8FReHrptX0seLmWXOvUjWvseY+NLq90v4J+DbK48y4muLQA6myEMLeRiUhD9Q2MH6Cue8K+Hdf0HVNAstP1WWWa5leHfDK2fJD71bI6cdjxzX0Frr2WsXmneHbtre4shZZeNV2qwOFxtHTAwOK6Xw14W8PaLbltM023tmkjSMlF5IUcDP49uuaqOaww+HcZU9ZN/icf1WrXrJwlohP8AhKjNb+dp7RgWgH2yKcYlH4enU5qh8ZvBejfETwTNp9x5f9oRQtc6dMpHmwyBcqV7kZA9q83+Oeqf2D4m0pLGXy7m/hlhkVT1QEbSR6Alq7nwtrtje3VnNFIqNY2+2e4IJx8u0A/j+lea8BUoUoYqjpu0zqjj0sQ6MzyH4Mz39v4zIuNQj0mwtr0S6tNny0nvZI9og56kDAI6Dk9619aLfAu/XT9E1ea/fVLj7ZdfaxkrChwFGP4juOWPXArE+OKWuh6v4a+HPh9/td/PK97cSZy81zcScO+PbJ9gfauT8b+IYviD8bbyWO82+HtFRVub8nKRWsBzJKT0O9tyj1yMV71GgsVJVqqtTcW2u9tvO7ZlWjVvOFPe+56B+1d4qjk1fRdHUgrFZG7ePPR5OEH1ABx/vVf+Ktnew2PhGW68PX3iT+1I7ETK5kZbSWLYQ0W0fJI2Tkng4wa8n8PNafEL4qSeOfG2oWmgeFTch4hfTiJriJMCOCNSQWGFG5wMfeHU19MaLdi88Sax4x8J+LE8UW8tlHFBocF2ixxuD94E52cZPIrkxso4KlQpRjdwTv6vpddjehh5e1lUk9ZaHj/gXwN4ig8Q+PvibPohvtet9Rul0WwuBjdIJDvnwfvbc4Xtwcdq96+Fl1fah4QsbrXtKstP1ld0k9vHGqtGzMcOUH3C45I6815L8crG58GfEa3+Jt74kijjCx/Y9M3N58kix7TAgB2+WTlmJHQn2rkfCfxKuPB/gzWfFuqXDS634jYR6XC7EtJjO64I7ICcL2OBisa2ErZlQVWMk27JLW/ay8lu2aOu6VXl5e59NWXjHw/eeLp/C1veebqVvGXkQL8oI6jPTcM8jtWdL8Q9Dj+IEHg1TLLeSEqZEAMaPgtsJ9cA18t+AfGX/CGaXeeO9TkMmoXkT2+jQucvcyOf3lw3/TNeBu6EkgdK6b9mazutW8R3HxB1668jSdO8yRr25fas075BbJ4wAWyffFKtw/SoU6lVy92Ksv70uyOeOPxFXkila718kfWa465HNMJMpwpwo6n1rhPAfxF0rxp4lv8ATNGtp2s7OFZDeNwrktgAL274J64rvxgcCvl61CdCXJNWf+Z7VKrGquaIq4HA6UtNXHFOrM0CiiigAooooARhnqM1Ccxtj7y/qKnpjZ3fQelAH5ua3rrx+MNfubiK3a8l1C4PmyLluZD61ettYVdI2q+T5xLHPX5a+3z8J/h3/aF3qLeDdIlu7uVpp5JbcOXZjknmsbxD8DfhjriYfw1BYyf37JjAwP8AwGv0bC8Z4anCEJU3okfPYzJPbycj4j128a7itIYVaWUqY0RBlmJc4AHqa9z8R/Cu/wBF/Z30Tw6dW03Tdf1HU1vpra8uRCJnZSBEGPdQR7Z4z0rO+Jmh6J8I/HNhpvgewSTWWt/tZ1LVP9JNuCzKqxq3yg/KxLYzjGDXSQ+JfDXxG+Gkvin4nPLaXPhW78l5LFtgvd4DKir6tgDH48Ct80zCviYUq9GLVK69W+mna4YOlSw96V/esZ3hX4O6L8KtDl+IPxWvLa+lsRvtNMiO6JpcfIpP/LR89BjArL/ae1jxFqPg34eT60PJvrgTam8KDAiyUMae+FwPrmq+iazrHx8+LdkNTj+z+FtGYXMtsHPlxRqQFTPRnkIC56kbsDArV+IU1z8Qvg9onjBmM82l6reWV0VAHlRmQiPI7AAKPxFckFVjmFKeNled/e7R5k7L/P5HVUqqnh5Spq1j074teFD8SfBOg+LvD4Se7ithKsWcGWJwCVz/AHgR+eRVD4G+E/F2gWPiTVptOksbiSx8mxglxullUOQcDtkge9cn8NtI1Tx38OtQ+HUOsNp7Wc0d5byFCyGIsd0TAEHGcEc96ufHvxJ448Bt4a8O6b4gv7Wxi01Q2opEC95cKdu1jj+6AQuec98VwzjiqbllcZprme/bdfecNOFCtKOPs72/E8R8L6xrf/CXabfWOpajJ4ok1CMSI0jmR3LjcrJ6dcjGBX6E2m8xDzFCvgbgBwDXG/DWxi1Dw1o/ibVtAsrPxDeWMcl3KLcJKHZec8ZBrtYl257V42eZlHG1YpU1HlVtD2cHh3Ri25XvqPqKflSO+KlpkmPzFeIdbV00eZ+HbOOTVbn7Y5E4nbexPIOa5v4121xCkWq2btM9smyVR1aMnr74P866zx3DHDevqGkXCTTgf6TbxnLHHcY7+1eYeIvFQmheNpCWwQVP8iK+wyqlKtVjWh06HyGaVY0aUqU9+5xfhTxTEnxC0q6upNsNyps2Yn7rFwyH6ZDD8RX0r4fcf6Kv/TWUflur4u8YW0Uk8k1mwi3MG29Bnrkehr1L4MfGyGNLTRPGDNHPbttivM5DjGPnHr7ivc4hympVjGrRj01MsjxMfZpNn01DL/oi/wDXqzfrS3sv7u49kh/U1z2m69pV3YLJa6hayJ9ldch8dSPWsXx18SPC3hyzuJb3UY5WxGEhiOS2O3PFfBwwVeVTkjB39D6p4qny7mb8cvEEPh/whq97uX7Q0gt7VO7zumAPwzz6V4x4Nury8Ww8PWHPlRRwls4CKqgEn9cVx/j/AMcar8Q/E6387C1sIGY2kBOdmeCxHdiO9dd8P9QtdIULAP3jfeYnLGv0bL8qqYTBPnXvP8D4nOMXGVaMW9D6TjtbVNAhgMhdYYwiR9AB24/On/DGF4ZNR2sTDvXAzxuxziuA0HWbnVn+y2zEjgyTEnbEO5JH8q9g8Kw2MGlxw2Nwk6J991bJZj1J9K+FzCn9XhKD1bPpMBU9vKMlokjWHrWH478Ow+KvCt/oFxc3FtFewmJpYGw65xyDW6OtBrxKcnCSnHdHuNXVjwP4P/CPxH4a8Xt4i1S+htf9Il8y2jlM/npt2oysQPLBzkr24qSLw/8AC7xL8TLqERak11JNIzpytpcSpzIF9Twcjpwa9J8Z+Ida0jxDo9hp2hPf2165WeVQx2AEDgjhTgk5bA4x1rhvEl98N/hz8SLFr1dUbWNR3SwRW6PLBa+a2xpducJkkg4ycZr6KOOxmMqyqSbc5RsuXy72POrYWnJKKirJ9Tzb9sLxLb6ibPwRpewWmmkTXfl/dD4wkeP9kc1b1rUtS8B/D34feKtJk83VdA0i2XW7Bif3+n3B2jcPRZE4P8OSavQ/B661bxLeatrms6ZNoAupbie6in3tKm8sQ38K+h5rGsfFEPib4gfEnxG2lG/8M2HhwWMdqcjzLdZBnHoSqyuPSvWqLD/V6VKiuZU9ZPvzWVvXVnHhK1Wc5OqrX+E6HV/hX8I/iZ4fn+IGhx3UGYXnuLbT5AnmOqlmidP4WOMcdc5Fd98F/HNz4mFzp09lZQR2VrDJC1m7PGqNkCNif4gAK+W9Ov8AxT8EPiJZ3Wlzz6h4b1J43tZBzFqNo7DaMjjzQGxjqCO+a+zddSax8O3w8L2NouqGHzooFVVJY8biOMnr14J4rzc2p+zjGk5e0jL4G38K6pnoUk7qW1vxOpBGByOlLXP+Dptak8OWb+I7dYdQZT5u0DjnjIHAOPTit8dBXzMlyux2p3FpJOUNLQelIZ554x0G3l1PUbS5hD6T4nszZXgIOI7gIVjc/wC8vyZ9UT1r5F8H2sa2GsfD7X9NOpNHLJJpoWQxTW95HkOIn7M6g8dCQB3r7z1Kzhv7KW1uFLRyjBGcEehHuDz+FfJHxs8MXnhz4kz6iW2LeOt5a3KjbmUEbvocjOPevruGa0ajnhpvdK3+JbHj5tVlhoxqx26nC6fa/Fg6AdS8C+Kta8Q6Ju8t1troi5t2x/q5YSdysOehIPas3wfpvxo1TxjYnTIfFcWoLOrLPciaOOPB5Zy/BUc5Heup+NehXnhPVdO8daNC40DxZAk15aI7RotwQHZMr93P31Ycht2KT7V8R10Sy1TwF8UdQv8ATbxjFDp13qIhvYZQMtEd/wAjMB0IK7h0FfR067lQ92MLSuruOz6ptdV8gj7OVpO99z6S8dQ3up65PpPjPT9Kj8EiyWU38s/lyrcg/wAPoRzXKeEpPgpq+oWnhfStQMuoxlha3L7keY5J2q+Oe/Br5g8SW/xWv74/8JHpPi3ULgHANzaTS89sYUj8q9E/Z/8AhN40vPGen+KfEljcaBoulzC6Z70+XJMyjhQp5Uc8scccYNedUyejg8I5VMTZ20UXpf08yZwdataUE157n1b4W0zw7NAt9pd8mpxwuUSQTiRUYdRxxkV1KMMdq+aPF3xP8F/D3SZ/CXwvS3eaSdpJ7iJ98UDtgHaScM2ABxwMVzXwM8ZeJNQ+LFhZpqd5dx33mLeJJIXXYEZtxz0IIGCPXFeGuH8XWw88ZUfLFaq+7G8wpUK0aEY7n16skbFgsikqcMAeh9DUK3tm101qt1A1wo3NEJBvA9SOtfMllpPiH4JSa94l1zXLS7l1GN7bT4I5Xd7uVnLCaQN02jrjNcR8PNWv7j4j6Nd21zPJqNxqEe6TecyBm+cH1BBJPoKrDcOPEUqlanUThFb99Lv7hYnOFQqRp8t2z7YLqBksAB6mhZI2UMrqykZBB4NeHftS+MP7I0ew8O2ty8VxqJMk+xtpWFeOSOcEn9K5rwf4svPDv7Oet6tLdOiNdPa6YzOd2W2oQpPJAbcfwNcdHJa1XCwxCfxy5Uu5tUzOMMQ6PK3ZX/4B9JSXFuts8zzRiFVJZy4CgDqSegxXA/FPQYviN4Cn03w7rdibiO4jmguEkEsQkRt21tprw6DR/Fur/szXsukwX1xHc6olwbeIFpZ7VeH2jOSCwDYHXB9as/spaX4h0nWvEGtR6VqFjosemENFcxvGJ7hSGXYrAE4AYFvfFdSypYanUrwrLmpysl3HHFyrcsHB2ktTxjxza+LJvG9/ouv3EkEmmyGIxiRkjwP4xnqD1zWTqelWmsInlagl5NbxbSSfmIHcA/h09K6HxD448Q/EKHUrvVp/NuWfMUCKFEcatkoO/QeuetLqN/pGry6NHo2kvZPZgfapTHtGAMEe9fsWGnWp0aftIJStrbbbc+cq6Tqeznbl0XmfRX7GeqancfD2bSNc1aCeW2u3+xQPcq84twAOVzuC7t2M9sV74MD0Ar4F/Z7Goy/tGaKNK81WjkkN2EyAsAVg28enI699tfeTruXb74GfWvyPjLARweZScWmprm06XPqsvqyq0IyktTD+InhfQvFmhGx17TTfwxHzo0VirhwONpHQ9vxrwf4k/FXVfBfwn8L3Wh+BotDmlupbWCDUYd32QRjgqD/E2Tz35r1bxtql5rWj63bad4ot/CdhaubR9ZlKqxmGN2xmIVQpO3PUnODxXK6v4B8a61ozy2fxEsPFNnLYxx29tqtjDPbSyL1csuRz/ewT6k15uAnTpuH1h3influ/+G1Lq9eXc8m0z42Q+MBYaf8AFHwzDf2lrdLdQXWnsY3jkXuU6MME9MV6e+h+E/HOu3fh+W+aXRdWP9v6NPbyYHm8JcoPQhirFT031h6t8PtFtdOWDxZ4K/sF9gU614f3T2ef70sONyLn/ZYe4rzbztb+GPjXTYFnS/shcDUtJubaQPDdBQRIEI4HmR7kK5PzCM17lWlhMY3PL24SjdqPT5Hn054iFTlqrRne+OfGniDT9ctdb0vULuO1s7qax0DQLbO27EB8p5p+pKblIUDk4x616F8IPEfji08LanrXxju9N0qBpw1kZtkJEe3kEA+vQda5jxDf6J4U8Saz8Tb21SfT4rG0tPC8I4W4eVGmd1z7vkn3bvXmD+HvHnxWL+JtYuo1sixZbq+m8m0iX0TOOB6gH61FHBUcZRtO0IreT39F+vmTUxM8NUsk23sj6R8O/GD4da7r6aDpPiq0uL2Q7YYiGTefRSwwa9EyPUfnXw14Y8CeGfCviyz8S6p4wh1e20iZbhrbQbKa5Z3U8L5oHlhc9Tn+dfR118cPBti16dQtfEWnQWNslzLLc6RMibW6AHHBP+1ge9eTmWWUaU19TbnG2rselh67nG8lZnrNFZ+jalZavplrqen3Ec9pdRrLDIh4dWGR+NaFeI00dIU2XOzinU2T7hx1pO/QDwv4s/Gu78LeNotB0mzguEhYw3C3KMjSzFNyqjdAMEEnFdz4i0PT/if8Lo7TU7XyF1SyjuI1JDNbSMgKkEcHB7jqM1Z8X/Dzw54q1iDUtat55HigeAxLKVjkV8j5lHUjJwevPtSan4j0rwjrHhrwjDpV4E1D/R7T7NFmK3VFAAY9uMfgDXrTxGHlTpfVY2qR1b8znSnqpvQ+K/h9dXHg60+JmlX8Cme10rysMudl0lwIo3A9QZMivRfhrqifCHwcNK0+3gfxbqKLPqU0o3CxUjMcPuwB3Eep5qf4o2Wl+EviJ8SvEmp2KTi5msI9JgkXCXF4VWckjuqFVdh0P3f4hWB8GfA/iD4jarLfTyzxaY0rSXuoy9ZGJywTPVzzz0H6V9y6lDE0Z4jEO1N8rf8AefKtF6fmeLj3Xjalh/i79j2K58WW3/Ch77xdf6fY2mtX9vNpyywRCMzEuygj2Jy2PatD4d/DLwvqHwt8FW3i7TYbi+srYfZhI5VsMxkEf+0MYO0+9VPEPgGzTXLTWfHOsWWn+EdDXy9H0dXwrYx+8mY8u7Y+6v05p/gLXdU+JXxaTxBbRSW3hPw7DJDaAggXFy+FL46cKDxzgH1r5OrK9Fzw+iu5X7dFFM7KClCShVd3bb9T22CNY4ljVQqqNoAGAAKkqlpmp6dqUUkmn6haXiRStDK0EyyBJB1QkE4Yeh5FXe1fOtNOz3PV6aFPVEkk0+5SIkO0bBcdc4NcFohsYdBl/e7JSjK4zw+Rgg11njDU7nS9NWe1RWd5VjJbooJ615h8QNN1e1tDremlZll+aaCM4YH1Ud/pXsZZRVRpSdk2eNmlfkeiu0jy2/8AEU8OqW2g3spVYtRhjkz3Xfx+GSK+h/D0axxbsDhWb8jtH618dePdRGoTtKzNDdLwD0YY6Z9691+A/wAVtN8Radb6Xq91FbazAqRyq5wJwr53g+pAwRX1uf5bUWHjVpK/ex42R17/AB73PdMJ5ZUehB/A4rnPFcUf2WXcAMh+vsQK0Uvo1hV2lQJhWJ3DHUuf1rxL43fFXTbOxl8P6DfRXWrXEYheWFgyWwLZdiejN2AHevksuwtavXUYxZ7+MrUlTcr6nTeD/ElpJ8P7aOU73UOiljyVWRlUfkBXrHh5GtdDsYHz5iwIMH6f/Wr5s+DVjcXVxYy3rGCxtQvkQk/M+Omfb6969s+0Xf8Awk1lHZ300xeQeau7Kle/HYV25xgvZT9nHpqzz8rxznepJeR3MYC5JILHqafkYzniuV8R+NfD3h7X9M0PVbz7Pfam4W1UoSDkkAlunXj8RXQTSxQQSTyyxxxoC7OzYVQBySewFfOOnUik+XfbzPo+ZFncvqKNw9RXzP47/agt9N8aQ6L4V0SHWbJZ1hnuXkYNMdwBEIH6Z61337QnxNh8B+FGt7W5jXXb9StrHkbol7yEe2cD3r0f7HxntKdNw1nsZSxEFFyudL8WtfvNB8JXeoaTo8euXMciL9l2+Zg+pUZPFeX/ABb8dLocGia9Z6Ra6b4uvdOHmzyxiSS2hPJj/E9PSvNf2UNa1RviDr3ibUNTmi0Gy06R9TuZ5mMZcsCgO7+Lhjx2wO9cZ408Uax8WPipMdBtJbia+mWGwgBPyQLwC390YyxJ9cV9PgMjhSxbpV7OFNXk/VfCeXi61WpSXs9Gz6m8F/EY6h8Cr3xjrQhhls4Z45ig2o7pkAqPfjj1r50/Zq0G+8a/E6zvGUmw0lhfXch+6X6xr9S3P0Fdv4y8G+JtV8N6b8JtCU6P4Z0cq+u6/qA8iG4uM73CBsF1DEnI4JAGeMmrr1n4N0HRh4K0f4saboPhxAPtR0qJrm+1KQj5mllT5QM8BRwB3qcLOlh6VWNC/NUfS75Y+duuuiKnQ5uR1fsomv8Axl4N8I+NfEvi/wAVSf8ACQeMdUL28Gm6dLvj061xsWNpvuhyoBYr6sPeuOH7QXjTTLeKx8I+HtB8PaXGf3dvFbGUnn+InksfXrXU+A/Cv7Nst/Dp7+INSvLqV9iNqDSQIz/UAL+JNe/aB8MfAnh6dbzT/DVktzEMxzSL5jD6M2cVNXE5dhFy16U5ytpzaLTbTsjRe2m/ckrG18ONS1fWPBGj6rr1gLDU7u0Sa5twMeW7Dpjt247ZrpBjivnHwd8cfEWp/Ei30zUNKQWcuyCa0soDKY3kY7JFmB+YAYDYGOpHSvotPvcenevl8xwNbB1bVY25tUl2Z30qinHQkooorhNQoPSmqwYZ/OnUANPQ4zXP+Krm7tTbyZIsDuW6ITcQDjH4dR+NdFVHXre6utKmgs5BHMwG1iOMZ5H4jI/GtKUlGab2Mq0eaDsfLPxL1C98N+JotY8P6lHPHA7FYZTwqt1QnuD+lWYf2mtNh08pc+G9S+2FSBHHKrI7ezdcc9PQV6D47+Hd9r+2O18NabbzN8rXLlSF9Twcn6Vx2h/s83yeOrWfUpoZdJtninknBAaZlw3lqn8I3Dqe1fdQxeU18MvrPxRX3ny2Fp4yjVlFLRnit54l8RfELxy2r30MxmlIhtre3jz5aZ4jXPQ8/XNe+WWrN8PfA0Vx4i8P6rYaQZf3n2eyNxIx7l8cIvuxHoK9Mm+FfgebxD/bv/CPwR3pkErGMsqM4OdxQcZzzXaNEGhaJkBQgqVIGMemK83MOI6GIpU6NGnaC3X+R6NHKJfWHWqPXofD8+pQ6pquteKvDaS+NdZ1GCX7XJ5j2dzp8J+Ui2txksAmF8xWcgE4AzWXoHiJtR01PD/gm8XwRLIBG9nMVlt9Rmz/AMtLh13qx6AONg9q9z+LHwVOn61H4v8Ah9Zy211HL50tpajlJByJIh256qPXIFT/ABX+DreINNtvFWl6XHa65LAjapZRjas7FQXIxxvBz/vfWvVw+ZYFqEW9JbN7xa/mW1uw6tSrFztH4fx9Dw7TfEVzH4mk074ueDbHW3jKw3MktoIL+CMAYKSR7dygYwO4xg4r3DRfgxp0E+n+Lfhh4gayhl2zQrMS6hCeQGUhj3GG3c1pN8M5vHHwr0ZtdtpLLxPZwlIZ7iP94UUnbHKO4Ix15B59Qex+B3hvW/C/g06ZrapHKLqR4o0k8wIhxjn65P4152YZrTdLnw75ZXalFfC13SFShUqzSqL3Wrp9jj/iz8HLbVrm98ZwWU3ijxDFtkg0/Vb6X7JtU5McaqQF6kqDlc9etfOcR0HV5brxIPDGoa3rmmu76vous3zfu4UOC0Plou9I+jIwygA4YZr777dK+dvih4EuNG+N+ieL9AsX2ahdxrceVGSvmZ2vuHQBkJ68ZFc2S5k9aVSVrJ21/D5nbjF7KKlFX1SPEEg8F63p8vjKLTdf8WXdn8+qaTqGorE1tAo2rJGIox5sSng4wF7pg5rsPhzoVv8AGh0sT8T7+1s9PUOPDy6dHbeUnQFFRvLcAcbguemeaPGvhGT4afGmO+0SIw6bNKLmFF4QwucTQHHJXllx6EVR+I/hG6+Fnxch1jw2XtbUsNQ0/aThUJ+eL3GSQQf4SK+ilbEqPsp+9KN4N20tvH/g7nA8ZGKlzrZ6/wCZ9B/CSPw3awHRfh1JbPY6ZfvBrb3KSee7gEAq3AY7hjJ4wOO1VvhL8Q/Ffij4ja/oOs+H0sbKx3mKRYZFaIq+1UdmJDlh82Vx09xXoXhU2FxpFvqljZRWw1KNLuRY0ALM6g5JHU+9a8aBXzt5Pfv9Sa+Dq4iLlU543b6vdM9enTXLFw0Q5ByPan0UVw6HQFFFFMAooooAKKKKAEqtdnyYJJtrsUUvhBlmwM4A7mrVIee3HfNCSA+XfFWveAfix4Y1HxX4rs9T8Mz+H5RbQ3VlKssk4lJ2xAFMM2R9wj5S3Xk0lv8ADfwp8Tfg9a6H8OdamsRZ6r52oNqcJaeSQryZQO+OVxxjivbfih4B0/xx4Rm0KaSSwZpluIriGNSySqchiP4vf1rz67+Hev8Aw6+C/iiz8H3d3rPibUgGNwkYjkPRP3a84KpkDBJ719Jh8wp+xjGlNxkpLlT1SXc4PZTjVcrLVbnK/CzRNEtPifpnw58Kz/a9O8PibU9d1BcZvLzb5SDI42oXwFHQg+lZ3wNuH8G+Otd+H2v2wl0fVL2SFopRlVlJO0/RwQPrivTf2XvhjdfD3wfPPrUYGu6s4lu1zvMMaj93GW7nBJb3bHQCu71TwN4c1LxPaeIrvTgdRtmDJKGI3MBwWA4OKurmdGNWtTl78WrX68y1v95nWw1acYcnR6ryPMPjZbRfCj4Y3t34FtTpVzqV3FBcXiEs8CMxBILE49B0AJ4rhP2avFniW8+JB8NX+r3mu6fdWUtw32yQzm2dCuJFL5YA5wV6EkV9R61pWn61ps+l6rYxXllOm2SGVAyMPcVjeBvAHhDwU07eGtBt7B58ebIpZ3YdhuYk49ulc2HzejHBVKVWnzVJfaZo8HKNWPI7RXQ574LeGPHXh19a/wCEz8Qf2stxcBrUCZpNo5y3zAbA2R8gyBivS1pRRXiVajqzc3udsIKCsFR3Cl43QZGVxmpKDUDaurHmGiD+x9TmtL9SJUctlurjPXJ61zXxO0jw3rJe5NssU5yfMhbYSffHBr2HW9GsdWi8u8gyR9114Zfoa4PXvhfcXYYWevPGD0EsAfA+uRX0OAzCiqsak5OLR89j8BWdNwgro+WfFehxW8jrDeyMOfvIM15zrNmqv/rHlYfd7V9cax8DFgsbvU9U166uxbQvN9ntLYI8mxc7QSSecYwB3r55n0qKZwljbyTTSt+7iXMj5PYYGSfwr9KyzO8JiouMZ7b3PmqdDE4Fr2kdzhrC/wDEVqHTT9Q1FAkTSOtvM42ov3mODwB3Paq7/a7ybzb6aabJ++7kkf0r7D/Z/wDguuk6bqGreLrFXvdXtXtfsrjJitmHzBj2Z+M/QehryL4k/C7UPA/iCZV0+d9Cbm3vCNyMMnhz1Ujvn73WufB8QYOvjJYdWutn0Z9BiKdSnh1W5TgtA04NtVbggnjGK9d8BeFtJmdJNQuJ7gcZTdtWq3we8B6b4u1q70lpry0lWDz47mA7o1IONrqe53ZGD2r2DSvgnf6fN+78To8X+1Z/N/6HXPm+fYWDlRlOz8jwIYDE4mSrQheLOn0ufR9P0BbOztobeMDgR4x9eeTWj8ObWYXF9qBUrBcECP8A2sdWApdD8CWVlsa8u5b91OcOAqf98j/GuvhQRqFVdqgYAxxX5ti8TTalGnrfufYYTCTTjKatYkHrS0CivNPWIbkMV+VipwQCOxr4L8Z6fr2k+INR0GDxRCNW0/UpZb24lleMyo2HU/N1VQTkDivviQZx1rEvfC3h681R9Tu9C064vZIDbyXEtqju8Z6oSRyvsa9zIs5WV1ZTlDmTRzYnDqtFd07nhXwr8HHxP8FtaXwzrE0a6xqfmMs8OyEeWAHVQpOVY8lu/wCFdPoejeHPhbocXhrVIJ7688SM6XUsMa7QOECgMQWUeYMKMnknGK9h02zt7GyjtLS3itoIxiOKJAioPQAcCku7O3uZo5J7eKVojujZ0BKH1H6flWVfN6laU1tCUua3/BMo4NKSqfaSsfL/AMBfEmpeDfiTL8FfF0AuraG4f+xp5RvKYyy4yPuMgyCOhBrA8UaP44m+LmpR3Fi11qkkn2y7h09pI5ZY1ZRbmJ8bQoUJ9Dv3V9YXPh/SLrXLfXLrSbOXU7VWWC7aEGWMEYIVuozzxWmsfPKj645xW8M8jSrOrGmm5KzXn3NJYduKinsLbbmto/NQq5QblJzg45Ge9L80Z4yyd/UVKOlFeDudKQgIYZBBpT0qMqVO5endacjBvr6UDBqyPEnh7SPEFiLPWNOgvYNwYLKoO0+o9K2aRxkfjTjJw1TJlCM1yyWh8wxz+L/iJrniL4ba1oMdnokMEy2iJYtENOaJv3BDkYfdwMDsc8CvENGt20m7u9K1yxefT7hvJ1KzU7WypxvjJ+7Ih5VvbB4Jr9B2XA4BHr/nvXz/APHz4YXjatL4o0Gxe4S45vYIUJYNjHmBRyc98dMZr7TIs5oyqyw1VKMJW9L9zwM0oV6VNVqWrX5Hi+r+LPHHgNbXwxq/iTXL/wAM3KC40nVNNvXguDCeAY3J5x0aCTKg9COGq8/wy8Y/ELRn1zw/8VbfxLpkY3Srq15NBNBxysqNvCkDuTg9RxXong7wxpXib4LajonjSVNGtYr/ABo99eYiMErDgIXxkbuMd8kV4tYQeKPhr4yuI7WZ7HU7JjHMqjdFMnZWU8OjA+/Xt1r2cLy15Tp4VpVYt9FaS7+T72E8Zy0YVaq0l96Ok8Jfs5eNtYVJR4k8Miy7zW1211geyqAp/MV0uk+O/hX8D4b210FNQ8U+KsGGe6mh+zopB5QMwG1c8/KGz6mqtj4H0v4iW03iP4Y3j+DPGdsPMvNLtpzDBKf78TKfkBPp8vqO5w9K+MXxS8E62+keNNNttYmtDtkh1S3C3Cj1WVV+bjuQQfWuep9czCTpVZc3LvD4X8+6OqEsPFc8Vv1OX1HVviR8YfFx1AaRf6rOx8uCO2tytvbp2UM3yqPVic17T4R0HRfgbpcXijxxcLqPim6jZNO0uxBlZeOQgxy2eC54A4HvBL8RIfiJNGPDPxH1X4fau6hE029hhNnI3okgXqfds89KwfFurftKeBC1xqmqtf2C9LyK1huYCuf4mCB0BP8AexSxFbE4iKwaUaS/kejfzt+Qezo87rPV9+xQtvCHjj4l+Lp/G/xGni8H6DK4zLfuICsQ+7FErkEcZ+c+pI5rofHF/wDCzWNW0/Sta+IGkQeDtBUDTtH0vzpvtL4xvnlVTz1GFzwTzkmuWH7QOu30cVv468E+GvFNnGdwEltsdD6ruDLn8BXo/gPTfgD8WtNvPsPh6HRdRtYjLd2yE200SDq4Kna6j1FY4yOLoKMsVFxhDSPJZpf8HzLp+zm26erMmLxJqvjieDQ/C3xw8O6ENohs9M07TZbMADgKrykM3YcfgBW34F8LfEr4Y6xN4t+IPxJ+2+GbWNhcWwnnumnLDamEZflO7+7k1yvgD4H/AAv8ZeIpr7wv451O8sNPuEeeyNuI5WwcqRIQvyHB+YL9DX0z4y0FvEvha+0SO+uLEXMZjWeMBmXpzhuCOK8fG4yhRksNRd4P4rxSa+Z0UoucOdfI8E8CeBvhT438eavrGjwapY3kMrzJpk9yghuj185EBLbQxAIyApwCK8bufAXxe1PXn8PN4V1UXRkMb3Twslt1xv8AN+6R34OfSvqz4O/CKy8A63e6j50F07horJkiZGhjYhn3EsclmAJxjG0Ad69Vxz3rthxVUwFef1Z88Gklza2MXl9OslOpG0jmfBXhXT/D9hblbG1/tIW0cVzexwBXnZVwSSOTzXRScJ0JNS0jdK+Oq1J1ZOcnqz0oxUVZHz5rU9rpGrQ6L4iutMsbjSdUvryBNVuja29/BcMzxzxzFSvmoZNpX7wJY8ZBpnw4164bx0bbR9Te18PB5Ly5KwAW8u2MCVxn7ilsnkLnG7vmvfbu1gudvnwJLg5XeoJFYMfg/SbSz1qPTbZbeXWFf7S7DzFZmQrkq3GOfu8A9K9GnjqapuM476a+fVHHWoTlUTi9DnpfiTpeuR6rpngeSHV9dgsWurGKYMltdN6LKeG684PGfavKPFtj4m1DQ4B4+8FaXoUiXsN7BqmmOXhsLlXUhp4w5IjcfK7gYGQT0BG/8Nvgfqmg/EC31rWbu3uLe323iyQTMM3YUoAsZXCx7SSeepxjABr0jXfhl4T1fWrzXZNPmttZulCtqFvcOky4GBtOSo47YIPOQa661XCYOsoYaXMrJ36p+QnCrVjeW9z538X2tq2qaNp/idLyfwz4SnubK1sIlJk1S5adzBboB94LAIy2OAD1552vFutfFeaBNStvhFYSWke0wWs9i9y8ajooTzMr/wABUAele5eGfDdjHruo6rcW0M2oQ3brFclOUDwQiQqOdpYrzjtxXZIMIMgZxWf9qwjZOClbu389CpYaTndOxyvh/ULpfh/a61rGhnTr02IuLvT4U3NG23JQL/Tt+FcdN4+1HxDEV8N+H7F7cRj7Qmrb1aVwgcxKsYIwEIJduASMBs16lqVnHfafc2Uu8RTxtE+w4O1hg4P414ho3wx8Y2dvfQQ2+iy2j3RC2WoTTKJFAws6zQksrMMBlK4YL0XpXPhXQkpzno76Crqp7SKjt1O08DaxbXniC1fS4GtbXWdKGpG0b/ljMH2N04HpkdSM9K9DRtx54buK43wD4TvtHuJdV1qe0n1SeJLZIrKIx2tnbp92GFTztzyS3JPQDpXZyIGHoexFcNZpy9064D6D0qNXwQr4B7e9SVkUNbqOv4VFJGpKMV+ZfukgfzqemTBiuFz9R1ovYVr7ny74v8Oaj8dPjndW6vLD4N8Lv9knnQ/8fEwwZUj7byQFLZ+VVHcivRtX+I/hr4ZXcPhHW/Deo+H9KSMR6de2sXmWrpjsy4ZWB7EZzzXpPhbQdM8OaSml6PZJaWiMzBF7sxJYknkkkk5NWdW02x1S1a01Gxt7y3cfNFPEJEP1B4r06mYKo4Upx/dxWiT/AB9TGVK3vR3Pl7xLd/ASbVv7b1rxP4s8TXBYbLN7i5lJJP3FUheD02559K9R1/Sr3xB8DZ7PRvB8+lGQRtZ6OkywSiISKQH24VWxklMkcAE812mieAvBui3gvNJ8K6RZXCn5ZYLONGXPXBxkV08S7Vx1q8RmEbw9ld8uur/RaEwoyd3U3Z4H+zP4R8X6BrWsza615bQLut5YntfKS8mLBlmQg8hVBTd0bPU4r3uPIQZyTT6K5cfjZ42vKtNJN9janDkjy3KmoWkN7avbXEe+NwQR/WvN/F/hnxRa2zR6Qq6hb9o/M2SD6g8GvU6aazwuKqYeScdTnxWEhXjaR8UfEvw34khikvtV8OXNtFu2+ZMEGWPYHdzXj9xpOof2lDHYwyLdvKI4UgP7xnJ4UEd81+hvxB8F6X410uKw1T7QnkyeZFJC21kbGM88dOxrC8EfCPwl4T1ZdUtYLi/1BV/d3N2yu0YPBCAAKv5Zr7vCcaU4YX95D3+i6HgUcjq4evaD9zu9z4d1bVPHFrd3Wi6nrWpBrSVoLiMzsdjKcEfTOa0fDGn3vnqYljlkJzknDZ75zX0j8bPgvd6r4jl8VeGbVJJLrBvLJtqlmAwHUtxkjgg9cVD4N+BN1N4cgurmSbQtVWVwYGYSxum7KsVB+QkehPavXo8TZfHDQqtpSe68znx2FxVWcqNOJS+GXhnxVd7RvtbaI873kDED2FemwafdSWV1o+h61PpWv7PNj1ExLMHKnoyMMbPVRj2NN8OeBfEuloIpNSsindkVs/lj+tdtoGhRaWzztI891IMPK/p6D0FfE5vmMK9RyjK/a36ndlOAqUEny2fW581eK/iZq2l+JYtJ+JXhTS9L8U6fhtP15LSS6tSvPz+Wro+05zlWODjK9q5H4p614w8RSQ2Xiz4saTb6Hd4aCSzsLpbGcHnbujTDsM8qxyO4zX1X8U/AGi+P/Dr6XqluolTLWl0EBe3k7MD1x6r3Hvg18rLpesfDnWLvRdesop7JztubO5XzLW9jHQgEYJx0YYZcge1enk9XDV4c1NJVIrZ6r1jfb0OvHYl4Wacl7r7GZ4N0Gz0LVUm8A6UPHuvxYNtf3F1bxWkDH+OO3Em9yOxkI+grJvdDbXPGFxefFr4madpN40m27hR2urxADkptjUxpgdBkgZ6GvSvH37OUNzpsPij4fLKsM8a3DaVcNl0BGcRMepH91vTiuB0zUNdtXOm65aw6tFCSj2Gs2wn2Efwhm/eJ/wABIr3MHVWK5q2Fq3nazv8AEvS+n3IwxWLhhre2jZPr0LF1ceF9dsIvCcfj7RPCfg+CXzBZ2NtdXVxdNn/WzyGJQznsPuqMccV3Wix+GtBthpvwh+IPhLRzcIEudV1WJ2v5m7qGcKir7AfjTvCfwc8A/EfRp77w0154Z1W2YLc2jMbmBWIJBUOdwU4PQ8cjtWDrHwU8beHp8PpZ1ODtcWP7zj/dxuH0xXHB4OvJ0J13Fr7LS1fdvqTWxdSnTVWlDmXkampfs+fEbxcV1PUfiTpniAnlJZZ5pE/4CcsB+AqqP2a/HdieDpF2P+mNyyn/AMeUV2f7PfhXxppHjFLoWWoabo4jb7VHcoY0mypCgIeSQecivpMdK8vFZ9jctrOjRnGUV2S/Q2oUIZhR5qiaZ8r+Ef2c9duNWtpvEEtrZWMcgeRI5DJM+DkKMfKBx1r26107xzH8TZJZLu1/4RAWe2KADMgkAAHQZz15yeP072ivBxuc4nGz561npbbY9DC4Glho8sDitH+HXhHRvENvrenaLFaXNssixeUWSNPMOWbYDtLc9SM12a9iOlOPT1qIhozlcsvcV5tSrOq05ybsdSio7IlopFYMMg0tQUMdDkMpwR+tCPk4PDelPprruHoexFADqD0qNHwdsnXsexqSgBKQ5+tOooAb36UHmnUUtQIyvA5NOI4xTqKLANA4xSgcUtFMBP8ACqzL5jYXO0d/X2zUrEynavCg8n1qRQAMAcUmrgc/4n8K6J4kazOs6ct0bKYTQliQVYfzHqKyviX4EsfHOmQ2t5JJaTwOWiuI1yyA8MvuCP5V21FbwxFWnKMoytbYwnh6c01Jb7lDRbCPS9MtNOhB8q1hSFM/3VAH9Kv0UVjJuTcn1NopRVkFFFFAwooooAKKKKACiiigAooooAbikKgg5Xin0UrAQ4aM88p+op69OMmnnpUe0ody5PqKGrgO5pwpqMG6dutOFMAooooAKQ0tFAAKb3p1ISB1NAERwxYdR0xVCHTNNt7mS5h0+1imb70kcSq7E+pGCavIFK7W2swzimIAI9u7GTnPofSnFuKtFkyhGXxIXaf4QVbr17VE6xzQskoWaN1x5bL1/CpyfmzuUvjCgVKihVAxyBSWjuPlVrFHTNNs7BCtnY29qGOXEMSoCfU461d/4D+lPopttu7YRjGPwqw0DntS4paKQwFFFFAAaTFLRSsgG/hS0tFMApKWigAooooAKYyc7l4Pan0UAMV+cNw1PNNdQw9/WmhipxJ+BoAcaR13YFPooA5/xd4V0TxTp8Nhrunpe28U6zxqxI2uvQ8c/wCNcZ8aPhdb+L9OhvdMiht9Ys0CwkjCSoOkbense1ep018niunDYurhpxqU5ao5sRhadeEoyW58ceENG8XeG/iPpTWejahBfx3KqyGJsNGTh8noVxnmvpL4mfDnw/4+0kWurWuy6iB+y3kYAlgPse6+qng/rXZBSD0p4HHTFehmGdVsZXjXSUZR7HHgMshhaMqN7xfc+D/iL8MtZ8H30lvqluGgP+qukXMcg7fQ+1d3+zN8QtesfFdn4E1WeXUdKvg6WplYu9qyjOM948DGD0z17V9U6lp9pqMD297aw3MDfejlQMp/A1iaB4G8K6Dfvf6PoFnZ3TAqZo0+YD2JPA+lepiOJ4YvBuhiad59GYUcqqUKt6cvd7HF/EP4C+DfFbPdWkbaLet1ktUBjb6xnjPuMGsj4S/s96T4J1261i+1aXVpZrWS1WLyfKjjRxhu5zwAB+de5DgZ6UzmQjsg/WvDWb432HsHUfL2PUWFpRlzJanBfDD4X6B4BnvJtFkv5nvNivJdS7ysaE7Y1wOFGT1yT616ABgjilHpjFLXFWrVK0nOo7s2jCMFaKshBS0UVmUFFFFACHrRS0UAJzSd+nFOopWAgt4Fh8zaP9Y5dvrgD+lTUtFFgDtTcU6ihpPcAooopgNZQwwRkUzLRn5vmXsfSpaDyKAEBB5B4pTUWGjJK5Knt6U9GVlyp4oAdSGlopWAbj60o6UtFCVgCiiimAVGJFI64+tPLKOpxUIZWUrkNIBxQArtuJyCQDgAd6YVxkgGNl59aF2qoXeR83BPY+hp2dxPzBmIxx2FC0d0K3caDkH5i5bovpUqhgoySSOtPUYx0paBvUb3zinUUUrANb6VSv7Czvgv2uyguQpDKJYw2D261fopptO6dhOKe6uQqm3gLiuX8X/Dzwr4pk+0anpaC6xgXEJ8uTHuR978c111FaUqtSlLnpys/IipRhUjyyV0cx4K8GaH4PtZYNEtGjEzAyyOxZ5COBkn05rowuVGRUlFKpUnVm5zd2x06UKceSKshm3aMAY+gpeRTqKzsiwooopgFFFFAEbKQd0fB9KVZFx8xCn0NPpCqnqBQAtFFFACMNwwajG6M4blOx9KloPSgABBGaKiKtHygyO4qRWDdDQAtFFFABRRRQAVExaQ7VOAOp9aDmQ/KcJ396kVQowOKABQAMAYpaKKACiiigAooooAKKKKACiiigAooooAKKKKACiiigAooooAKKKKAI3TncvDClR8nDcN6U+muu4eh9aAHUVGrFTtk/A+tSUAFAIPQ0GoMHOBw6/qKAJ6gLbjuKhsnao/nRkBuWbd+maQ/LxJkLnIYdjQAjrw3yhWUAgilK7+sZ3EcntSjLEqpLZ6sewqccAAdKAGIgUYwAfUCn0UUAFFFFABRRRQAUUUUAFFFFABRRRQAUUUUAFFFFABRRRQAUjAEYIzS0UARfNF7p/KpAQRkc0pqNlZTuTp3HrQBJRTUYMuRTqAEoxS0UAIaKUnAyahGZTwcID+dABzIePuD9amHSgUUBYKKKKACiiigAooooAKKKKACiiigAooooAKKKKACiiigAooooAKjZDncvDenapKDQAyNgcjoe4NPpjoG+YcMO9CsR8r8Ht70APoopH5UigADKc4OcUtQDPKrhXX8iKCVBPLDHG73oAPvNnqSTgHsBSSA/M20K6jORSE7R+8zgEkOKcvzjC7ip5Zj39qAFKE5/dgN69qlVQKWigAooooAKKKKACiiigAooooAKKKKACiiigAooooAKKKKACiiigAooooAKKKKACozHg7k4NSUHpQAg6c9aWojyAxLH2FN46KGU+x60AT1GT5hwv3R1PrSgeZHg9O9OUYGAMDtQAoGBgUUUUAFFFFABRRRQAUUUUAFFFFABRRRQAUUUUAFFFFABRRRQAUUUUAFFFFABRRRQAhAIwaUccUx5Cr4259famDczNtJBz+lAD5GbIVcbuvPSoiNzAiRt3bjikUlyQzfeBUH6U9tzIFKlR1J9MUAICOW/BxTvLO3CNgHtSRpvDPkruPbuKmAwMUAIq7QF7UtFFABRRRQAUUUUAFFFFABRRRQAUUUUAFFFFABRRRQAUUUUAFFFFABRRRQAUUUUAMdTncp2mnLnHPWhjgE1EeVDMW5HQUATUEiq6/7GR7A8VKVDoAwyDQAg/eHP8AB296kAoHAooAKKKKACiiigAooooAKKKKACiiigAooooAKKKKACiiigAooooAKKKKACiiigApDjvS1G8m1sBc46+1AEgqOQknYpxkcn0pgBJYq2055+lInzbsnG8YBoAAAWGHbcPuk9DTgRkv2/iHvQdxCgrtC9yR+lIse8FvmG4njP8AOgB/l8bQxCnqKeBxjtS0UAFFFFABRRRQAUUUUAFFFFABRRRQAUUUUAFFFFABRRRQAUUUUAFFFFABRRRQAUUUUAFITTZHwMLyx6CiNNvJ5Y9TQAw42BTnI9jSR7VOefyNT0UANiGEp1NDYbaw2ntTqACiiigAooooAKKKKACiiigAooooAKKKKACiiigAooooAKKKKACiiigAooooAKD0oNRlyTlUyB3zigBk2GztRiR1IOKTG3DLnB4/Gm8bdkm9QDn60o2qAV3sjcFT1+tACt8wIDhQeoPUGjduQFvvA9PWnxR/L8yg46EjnFPKgkEgcdDQAq9PalpFORS0AFFFFABRRRQAUUUUAFFFFABRRRQAUUUUAFFFFABRRRQAUUUUAFFFFABRRRQAUUUyRudq8t/KgBW5BA61EfuAZIIHpUkabBjOT3NPoAhjwoPUn6VKnCjNLTS2Hw3A7GgB1FFFABRRRQAUUUUAFFFFABRRRQAUUUUAFFFFABRRRQAUUUUAFFFFABRRRQAUUUhOKAFNQT/MCVUnHUg0/ex+6nHucVD8oXZKGBHPHegBSu0+YjEKcde1BG7O1gu7qPenDC4KhijdQafEmB8wGe30oAjLZUFlO4H7vrVgdKa20HcR06e1KrBhkUALRRRQAUUUUAFFFFABRRRQAUUUUAFFFFABRRRQAUUUUAFFFFABRRRQAUUUUAFFFFABTHb+FRljRI2PlXlj0pUXaOeT3NACRpt5blj1NPoooAKKKKAGuoYYI/8ArUwMycPyPWpaQ8/SgAB4paiIaPlRuX09KkVgwyKAFooooAKKKKACiiigAooooAKKKKACiiigAooooAKKKKACiik3DOM8+lAC0hYL1OBQzBRknAqNmV2C9QOcGgAlk+RgFY8elJ8udr8LtGPSky3l+bvOfTtSnczFRtwMcEUAIVL7QeuePpUiqS25j9MdqEjwdzHLfoKfQAUUUUARsh3bl4I7etOSQNx3HUU6mOm7noexFADwaKYrEHa+M+vY0+gAooooAKKKKACiiigAooooAKKKKACiiigAooooAKKKKACiiigAoopjsc7F6+vpQAkjfwr97+VOjTYvqe5oRAvue5p1ABRRRQAUjKGG1hkUtFAEWWjPzZZfX0qQEfhQRn6VGQ0fI5X09KAJaKarBhkU6gAooooAKKKKACiiigAooooAKKKKACiiigAooooAKKKKACik3DO3PPpQzKoyTgZxQAMQoyelRyvuQqEY++KQsJJFxnAG7HrSZIQPuyxPTP6UAB2biJDgcYpNu4x5yOf0p3zs7YYYB6EVIq4+YnLUAIiEHcxyaeKKKAComVlben4ipaKAGo6sOPxp2ajePJ3Dhh3pVY52sAG7e9AD6KKKACiiigAooooAKKKKACiiigAooooAKKKKACiiigAooooAKKKKACmu+PlHLdhSO+PlXlv5UIm3nq3c0AKi7eTy3c06iigAooooAKKKKACiiigAqNkKtvT8uxqSigBqOrDjqOop1MePcd2cN2NCuc7X4Pb3oAfRRRQAUUUUAFFFFABRRRQAUUUUAFFFFABRRRQAVDt+bB4bOQfWpjwM1BySDt3ORnntQAM+dzEfd7H19aRm5Vj97bkD19qczDa+5MngEDvSAZYFYyGxjJ7CgBDt2+YiZPcZ+6aliXaOuc8k0nl8YViPX3p4GAB6UALRRRQAUUUUAFFFFACOoYYNRhmjOG5X+9UtIRuHPNAC5FFRHdHyOV9PSpFYMMrzQAtFFFABRRRQAUUUUAFFFFABRRRQAUUUUAFFFFABRRTHfnavLfyoAHbnav3j+lKi7R6nuaEXaPU9zTqACiiigAooooAKKKKACiiigCN4zncnDenY05ZFY45B9DTqayBuf4vWgB1FRq5ztf73r2qSgAooooAKKKKACiiigAooooAKKKKACiiigAoopGOFJoAh287c4cchvWkMn3nK/dHT3p3zAjGC2OSe1BbKHcgY5wwFADW3bwwyWwMAGlypTzEUe/qKXBJ+SMqcdWpwiAI2nA7j1oAdGABx35Jp1A4ooAKKKKACiiigAproGH06H0p1FAEasycSdOzVJmkYAjkZHpUfzR+rL/KgCWikDBhkciloAKKKKACiiigAooooAKKKKACiiigAooooAKKKO1ABUZl54Vz7gUhJkO1fu9zUgGBgdKAGxptyTyx6mn0UUAFFFFABRRRQAUUUUAFFFFABRRRQAU11DDn8D6U6igCJWZDtk+72apc0jKGHPNR8xe6fqKAJaKQMCMjmloAKKKKACiiigAooooAKKKKACiigkAZPSgBG5GPWofukZO1lGPY1JGWY7jwOwpxHFAEAxj5ckZyxqQyorYb5frUd9NHbWU1xM22OKNnc+gAya+Ptd8ReKvirrVzef2neWejCRls7K2maJdgOA7lfvMffj+delleWTzCbUXaK3Zy4vFww0byPsZZVYbl5HqKUMD618f8AhfxR4p+FviOzafVL2+0KWVY7u1up2kCITjehYkqRnPXmvruCZZI1kU7lZQwIHUHoaMzyypgJLmd4vZhhMXDEw5ok4opiMGPBp4rzDqCiiimAUUUUAFFFFABUZQqdycHuKkooAarhvY+lOpjx5GV4b1oV+drcN/OgB9FFFABRRRQAUUUUAFANMd8NjtXOeOvHXhbwRpovvEurQ2EbcRoxzJKfRVHLH6VVOE6suSmrvsgbS3Ol3cnrRu46GvmfWv2uPDcVwy6R4W1a9iU482V44gfoCcj8a634bftG+BvFcv2TUWm8PXgQttvmURuB1xIDt/PBr06uRZjSp+0lSdv66GSr027cx7XmjNcroHxE8Da/f/2fovirSb+6/wCeMNyrMfoO9dK0nRU5J/SvMlCdN2mmvU1TT2HO5ztTk/ypyJtH8zQiBR79zTqkAoopGOBQAtIWx2qjq2radpNjJe6neQWdtH9+WaQIo/E1xt38ZfhjBpl1qA8Z6RPFbJvdYJw7keyjkn2Fa08PVq/BFv0RLkluz0DcO/FGa+Y9R/a40GO/K6f4T1O4tAcCaSZI2I9duf54rtfh/wDtIfD3xTdRWNzNcaFeykKkd+gVGJ7BwSv616NbIsxow9pOk7feQq9NuyZ7RmioUmV0DqwKkZB9RUqnIryDUWiiimAUUUUANZdw2n8DTQzR/K3I7GpKCMjBoAM0VFtaM7h8y9xUisGGV5FAC0UUUAFFFFABRRRQAUUUUAFGaKjZwPXpmlcBTIo6+uKa80eCu7OR25ryb9o3x9qHhHQ7HS9Cfy9Y1iRo4pyM+RGB87gdM9h6GvBV8MeJpoTrcviDWmvfvi4N9IH9eOcY9sY9q93LsjqYuj7WUlFdPM87F5lTw0uWR9niQbhklHAx04xT0G4AAkjOST3ryH9m7x9q/ieyv/D/AIilWfV9IK7rjABnibO1yB0YEYPrXsYrysVhqmFqyo1N0dtKrGrDmiLRRRWBoFFFFABRRRQAUUUUAFFFFABSfrS0UARlSjbl6d1/wpyOrDjr3HpTqYyc7lwG70APopiPk7Tw3pTxQAUUUUAFFFFABRRRQAUUUUAFFFFABUTEyHCn5e5pWYyHap+XuaeqhRgDAoAFUKMDgCloooAKKKKACiiigAooooAKKKKACiiigAooooAKKKKACiiigCMoVO5PxHrTkcN06+lOpjpk5U7TQA+imK+TtPBp9ACM23FIXHPB4qprd/a6XpVzqV9II7W1ieaZz/CiqST+Qr5l8DXHxb+LnxD03xxDeTaB4NtL0PbQeaUE8KnkBR98tjljxxxXXhsHKvGU3JRjHq+/RIiU+Wx9TK27PFLTI++KfXIiwoopGYKMmgAZgoy3AqPHmHc3CjoPWlAMh3MOB0FSD8KACg9KKKAKOuWY1DRb2wLbPtEDxZ9Nykf1r418E6jJ4L1K78Na5bm3vLJzC6OMZCnhl9VIAIPvX2s3SuU8ZfD3wj4wdJPEOi215Kg2pKV2yKPTcOa9jJ8zjgXJVFeMjgx+B+txSufKvim6l8deIbHw1osPnXN5KqYUZ2Jn5mPoAMmvaPEXw48deF4E1T4b+NtUlkt1G/SNWl8+CcAdFY8rn0zXo3g3wB4T8HxyL4d0e2snlGJJVGZH+rHmujKEgjd+lb5jnjxFSMaStCK2etycFgFhoONzzH4NfFi08YSzaHrNk2jeJ7QlbiylON5HUpnrj06ivUkbOeCPrXjfx4+Hk160Pjrwtm18R6ZiUtCMGdF/mwH59K7T4U+Mbfxj4Rg1MKqXafu7uEH/AFco6/geo+tceLw9KdJYrD/C912f+TNKOIcajo1d+j7nYlsdjTTJj+E01jyDzxXzv8evHvi/Q/H0un6frUuj21rZRzadClt5g1KViQyE4OcEBdo6cnvXLg8LLFT5INfM6atVUldn0YrZpaz/AA9NdXOhWVzfQmC6mt45Joj/AAOVBZfwOa0K5mmnZmid1cKKKKACiiigAprLuGD+Bp1FAEasyHa3T1qSgjIwaiwYueq9/agCWikVgwBHIpRQAUUUjHA6ZoA4j41ePLH4d+CLvxBdqJZ+IrOAn/XTN91fp3P0r5C8D+B/GPx08S3vizxJqzW2lxOwudQmzsjAGTFCCccDHPQd+a7T9tHUbzxB8U/Dvgq0kbbBEjBRyPOnbaDj2Ar1n4r+Frjw3+z7/wAI14XikjhtYoYrhYh87x7h5p+pyc/jX2WAUctw1Jwsqtd7v7Mf+CefiKl1KXSJ4HquleDJtT/4RL4Y+D21++J8ptWvi0rsehMaDChf9o8VX+IvwP1rwX4SsdZ1K6t5nnm8meGIZ8gsCV+Y/ez0PbJr1f4BeK/B3hXQTayabdQ6hNn7RdLGJBIOyg9VA9Kt/GjxRL41sbXQ9Fsrj7KJxI5dMNK+DtUL6ZIOfYV6tHG47D41UIxtTXxSlrfz12+R4FTF0J4d1HK8+iQz4b/Cv4f+O/hPpF9/YUWk6wI9pvrBmjmimQkeYpz1yBXoHwq1XxFperXngPxlOL3U7KEXFlqajH9o2m7bvYdpEYgMPcGvO/GOoax8NPhZo/hTS5za6neRyTXU68tEDyQue5JxntivBYPE3irQdeh13TtavRfwH5ZJJWfcDjKEH+E4GRXBRyLEZpGrVjO8Lvlvrc7YZvTpOFKS97S5+hO8Zxg0ua5f4YeJl8YeBdI8RLGI2vLdZJEHRX6MPzrpyM18TOnOnNwmrNOx9DFqSTFLcdM1R1rUrTS9JutSvZPKtbSF7iZyPuogJY/kKuMMqw9a+Tf2vPiTrTeJpPh/o1y1pYxwK2ovHw07OMhM/wB0DGfXNd2U5bVzPExoU1/wxliKyo03Jnf6P8P7z4q30PjD4m+cNKb97pHhsMVigiPKyT4+9I3UjtnFeHfGfwho998bF8J+EdDs9Nijkhs1WJTh5W5Z2z2GenoKr/Cjxx4n8Kazb3cOp3dxZ7wLi0mlaRJUJGevQ88Eegr1D4saHf6P8TrTx1pkJkgvDDeQuRx5gAyremR/Ovs8Lg6+V45xnPRxfL0V/Q+dxWZwqUXKC2av6HA+KvhFr3wyvDqt5oem+LdD4WRnRvkX3CkMh5xu5FTn4SeCviV4bn1b4Z3M2la3bLuudDvZN659EY9j2PIPevoVfiv4bn0otqFnfRO6lZYDBvXp0z0Irxv4cwpN8frS/wDB9hc2GnyTMZ4W5CQsp3A+i7hkDsayo43HVKU6lVOE4dfsvya2+4v61RhUjCjJSUvvRR/Zh+KuteGPFafDXxpJOtq0xt7Rrlj5lnMOPKJPJUngemeOK+wY/u18j/tseEY7DWNI8caankz3TeRcOnGZkG6KT64BH4Cvpf4Y65/wkvw+0LXT9+9sYpX/AN4rz+ua8TPKdKvSpZhRjbnupL+8v8z28PN3cH0Ojooor5w6gooooAKKKKACoyhU7kwD6dqkooAajhuOhHUU6mMgOCOGHQ0I/O1xtb+dAD6KKKAEJpryBTinGvC/2kfGHiLw/r+l6fY61NoGmS2kk73scG/zZlOBFntxg475rowmGniaqpRaTfczq1FTjzM90DZAOKCa5f4Y6xq2tfD/AEXVNctTb6lcWiPcpt2/Me+3tkYOO2a6XeMbvwrGcXCbg90VGSkrlTWtWsNG0y41LU7hLW0t0LyyucAAV4NH4x+Inxd1uey8Byt4X8LQSBJtYmizPMB1EYPAJ+nHepPiLNf/ABa+Iq+CdLuHh8PaW+/Up0PyyODgjPfHKgeuT2r2rw7oun6Lo9vpem2yW1lbIEiiQY4Hr65716vJTwNJSkr1Ja27L/M46dZ4ib5fgXXufOHx4+HN34V0zR/FEOqa1r6WsrR6hPfzmVlDY2uB0Rc9ce1Z8PjrS/7CGZI8iPAbIxjHUV9YT2sNxBJbzxpLDICrxuoKsp6gg9RXBv8ABP4ZNqRvz4VtPMZt7RgsIi3rszivQy/iGFOj7LExcmtrHLjcpWJlzJnnf7JOk3k+q694wmt3hs7xUtLXcMeZsYs7D2ycZr6IA5qtZWcNlBFb2saQ28ShUiRcKoHQADpVkV4mYY2WNxEq0la56VCkqVNQQtFFFcZsFFFFABRRRQAUwyfNtxmn15t+0D4Z8XeK/A32HwXrDaZqcN0k+RMYvORQcx7h93JI/KtKNNVKihJ2T6ibsrnoyyq30p4rxD9nPx94k1W41TwH4/tpYPFGiIrM7jBuYCcBvQkEjkdc17eOlXicPLDVXTl+GwRlzK4UUUVgMKKKKAGOgb2PrSBypCv+dSUjKGGDQAtFR/NF15X19KeDkZHIoAWigUUAFFFFABRRRQAVExaQ7UOF7mhmMjbU+73NSKoUYFAAFCjAHFLRRQAUUUUAFFFFABRRRQAUUUUAFFFFABRRRQAUUUUAFFFFABRRRQAUUUUANdAy4P501WKna/T1qSkYBhg9KAOZ+KOmDXPBF/orMyx3/l20m3qY3kUOB9V3D8a0Hk0bwzoIM0lrpmmWcaoGdhHHEgAAGeg7CqXxBmuNP8I3t/bxvM1mFutij5ikbKzgep2hq4f4+aTB448JaFpEd5GljqeoREy5yjL5bOnscnH6V1Yel7Zxpydot6mNar7KLlY2Pi98VtE+HPhi11i4gk1OS+bFnb20g/fADJbfyAoBHPPUV0Pw48X6d458G2HibS1kjgu1OYpPvxupKsh9wQR714p4q+G8Wt+KdJ8GwXGLXQ9IiiiaTkkFiSSD9P0Fe2+CPDumeDvDFroGlx+Xa2qnknlmJJLH3JJNduNo4SjhYcrvUk393Q5cLiqterJctoo3y+BkjGOtMx5hywwOwqJZkkYEspXGQAf1NWF5Gf5V47TR3poXPFGajZiM4Heq+p6jZ6ZYy3+oXMNrawrulmmkCJGPUk01q7IL7lzPtSb/APZqpbalZXOnrqFvdQy2jR+Ys6SBoymM7gw4xjvXA/GP4lL4O+GZ8Y6HZwa7E08cUbQzBoAGJy5dc/Lxj6mtKVCpVqKnFat2BySPSN3OMU6vN/g58WPDvxI0lZLNvsWqRLm50+ZgJI/Vl/vL7jp3xWjpPxH0m88U6rotxAbGPTg5e6nuIwmEIVi4zmMZIwW4YVdTCV6U5QnGzRn7aHc7emudoLHFQ2t5BdwLPbSRzROoZHRwyuCMggjPFcx8XvElv4Y+HurapNqR0yTyTDbXKx+YY53G2Mhe/wAxHHtUUqEqtSNNbt2Lcklc6h2Djb+fFeNz2v8Awrb4rxXsH7vw94jfy5QOFhmz+gyc/Qn+7XzT/a19548KN4u8RHU5JVujOLl/KFzsz1zu6H6e3evqrw39i+J/wQtY31L+0btYRC920exvtcXBJXPHzDnnkE+tfU4vJKmTpSqS5oT0em19n/XY8qvKOKTlT0lHU6z4k+Jl8J+DdR17yvOaztnmVM4DkDAU/UkV8y/8LD+JmnQ2njnVNXs9Ss3kDvp8ltGY1QnlU43IcdCDk9817x4ZMXi/wnb6F4hi812t59Pv426llAU8+uMHPrXFaf8As3IupwRan4yvr/QIJQ6WDwhXcA5CvJu+Ycf3RxXLl1TA4SNSGJXvehUnVxMYSpvQ950y6S8062vIgwSeJZVDdQGGRn86tCo4Y1iiWNAFVRgADAAp27HFfONq7seqth1FFFABRRRQAUUU1jx60ALnijNcT8RPin4J8AtFF4m1hLW5mXfHbojSSsvrtUHA68nHSqfgD4xeAPHN79h8P60JL7Bb7LPE0UrAf3Qww34GulYLEOn7VU3y97aE88b2ud8VZTuj/EU9GDDj8qRW3HpUF9NDawvczypDHGpZ5HbaqqOpJPauZe9oiizTZM7TXBaJ8Y/htrGsro+n+LtMmvXfy0TzCokbphWYAE59671fm57dq0qUatL+JGxKknsz5H+Kduzftk6T5/KGWyK59MPj9a+s3jWSMo+GUjBBGQRXzD+0rA2i/tA+EPEZG2OcQhnx3jlwf0evp4SBkHl8kgEYr285mp4bCzj/AC2+aOOh/FqJnLXXgDwnNdNMNKijnPJaH5PxIFaWi+GdF0pxJZ2aeYP+WjHc35mvHfjn8fZfA/in/hFfDOixatqkSq91LO7eXGTzsAXktjnqMe9c54n/AGm9csP7Kn07wbFJC1qkuoLPM4ZZDkNHGcdsfeIPXpXRRyLOcVRhKKbjPa73sS1gqU9kmeqfHTwdP4k0uC8sIfOurQH92PvMpOePfNfM7eAvFGsaqNN0/Qr8zs23dJAyRp7sxGBX2B8O/F2m+OPCFj4k0sSJb3i8xS8NE44ZD7g/nV3xRrWj+GdCuta1m6isrC1TdNM/RR9O5J4AHNLL8/xmWwlhFDW9lfozhxWSUsRiFiOa3cpfDPw0nhHwVpPh2NxJ9igVHdeAz4yx/MmunrxXwR+0f4B8UeKotAjj1LTpLh9lrcXkSpFMc4CghiVJPTcBXs+4kZxx9a8LG0MRRqOWIjZvU9qk48toscw3KR618u/tR/C3Wr7xePG2h2UuoQXEKxXkMK7pI2TowXuCPyxXvfxG8c6B4C8OvrfiG4aK3DBI0jQvJK56Kijqf5d6474U/HbwZ8Q9UbR7EXmn6ngtHbXqqpmUddpUkEgdQcGu7KqmNwUvrlCN4rdmOKpQxEPZydrnhHwz+Heva9qsFv8A2XeWtsHHn3E8JjVB3xuxk/Svr59MsptNTT7i3SW2SNYwkig8AYFWZDDCrSNhEQFiT0wB1/nXzVqX7T93J49OnaD4Yju9BguRDNcyyETyLuwzoBwo6kA5yB1FelXrZhxFW5qMNILZdPmcGDwFDL4y5nfmPcJvAHhaTJfTyVb+EO239K1tD8P6PokTJpWn29sGxu2IMt9T1NfO6ftQXlp46NrrHhVIvDr3BijuI5G+0om7AkIPB4wcDGATzX01ZyxXECXELB4pFDowOQykZBH1rzs0wmZYJRji20pK61umdmHo4V+/Sir+h4n+2XAj/Cy33fMw1GLB75wRXXfs1o8fwQ8LK/U2YI+hJxXDftqXvl+CNK09TmSe9LhR1IVDz+ZFet/DPSzovw/0LSyuDb2ESEe+0ZrfET5cnowfWUmRSd8VLyR0VLmsTxV4o0Hwtp7ah4g1S1061Bx5k8gXJ9AOpP0rO8E/ETwb40eZPDGvWmovBgyJGxDqD0JVgDj3x3FeJ7Ctyc6i7dzv5le1zrKCaTtWdrus6doml3Gqatdw2dlbrumnlfaqD1/+sO9ZxTlJRW4Npbmjmlrx6L9o/wCEr6gLT/hIJ0UttFxJYzLCf+BFeB7mvWLG8t761iurSVJreZQ8ciNlXUjIIPpit6+Er4ezqwcb90KMoy2ZZFFJS1gUFNdAwwadRQBHuKHD9P71SUEZHPSoSGjI2gsvp6UASNXif7SvjTWtHvdE8J+Hvs8F/qu6RruaJZPKRSBhAwIDEnr2xXtv6V5/8ZPhlZfEKzs2/tCfStUsGJtL2FQSgbG5WH8SnHTIrty2rRpYqMq691GOIhKVNqO55v8ABjx/4ut/HUvgfxdqSatvt2uLS6CgSqUwWjYgYYFTnnnNemfGXxNJ4e8JvHZYOpXx+zWaDklm6nHsP1x61y/gT4SQ+BhqfiHU9bm1vWJLfyUnaLy0hjyOEXJwT65q7bW6+KPiXPr1+wOk+HU8q2DfdaYDLt6cYz+C+lenXeEq4v21Je5Ffe/+C9DzKjrRoKi370vyN34TeEIvCfhaG2f5r24Pm3khGS7kdCfQdP1712objgYr4X8c+OTJ4o1LxNJ4w166sdZkmhsRZkxCOzyBjYTxjpkcnrkV7x+yprjf2PqXhW+8ST6tf6fILi3S4Q747WRRs+c/eBYH3GQPQnozbh/E4fD/AF2pK9/L+tnodWErU1ajFbHuhyPQ0DOKZ5gHt/OsnW/E2k6VFci4uoXuoLZrn7Ikqmd0UEkqmdx6Ht2r5iMXJ8sVudzmktTZJoDZNcn4M8b6d4i8MS69NGNOt4HZZmlnR412jORIvysMHkg8HIrzC0/aJsdY+L+m+DfDmhy6jp1zN5Mt+SVfvmRFxzGvUscZFdNHAYirzckb8u//AA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/iX+Z5X1+cKsqc47beh6xrnh+1b4ieH/FEcapexLPZyyBcF4XjJCn1w4BH412Q6Vyuq6mr+OdE0KAB5EhmvrgA52RKPLUn6u4x9D6V1Q6V4s27K56ad7sKKKKgoKKKKACiiigAPNRlWQ7k5HcVJQaAGq6sMinUx0+bcvDU5CSPmGDQAtFFFABUTEyfKv3e5oLNIdq8KOp/pUgUAccUACqFGBwBS0UUAFFFFABRRRQAUUUUAFFFFABRRRQAUUUUAFFFFABRRRQAUUUUAFFFFABRRRQAUUUUAR3IDRkMAVPVSMgj0rw7xXpM2i6XP4A1K7W10y6mE3hTU5MlLadW3paSH+HBGIyT8ykr1UbvcJz8o+vT1rxj4tfErRV1LU/Cmo+FZ9b0W1CR6vOGGyEtg4VerFQytxgg4I55rtwMak6nLTV+pjXcFH3g8S3Go6X8Y/AusXkX2dNatTZ3ijkLOqM23PTvx64qf9qPWEt/Btt4dg1i703UtauFhtzbISWRcNICwIKqV4JGTz0NZ+t6P4j8N6PZ+ZHe+M/CdrcQX9jLF82qacEIZTj/lum3I7NgnOa6C7j+G3xo02wmi1JL2bTZvPhEcpiuIJMcrInDD3BAr0KFWnGtSq1FeMN7eWxj7FRU+R6s+TdD1q3l1K3/s3W/EGny+HCJLeYzPLiFZBvCoWA5yflzg569q+5rTxZoB8HWnimfUra00e4t0uEurlxEoRxlc56Hnp614Z4J+B2rXOv61D4z0zSbbR7hWAl06YrPcNvyrf7AAzkHqT7V6r8Q/hnoni/4bp4I3y6dY26RJaNCAfJ8rhMg5DDgcHrXp8SY7L8ZXpxo6JbvRqz323ZGEp1aafMWfH97rV54VivPBdw1xJLPG7SWZiklMH8bRbzsLYx17ZrgfHV9a+MPB0Xw18ZLqFvql1HbR3uoWcKNBa3LktCr4PJbbyFBX3HFcT4V+F/xd+FN4/wDwjupLqmk7tzR27Dawz3hbo3upNen2moeG7u9t/Evinw41nr1sgXz2hdSCAcHHTIycZBIzwa86WEp0FGVCanFaprf5pmEsW1U5ZLlfns/Q8K8Kw+MPhbeap4M1K7ttd8OTb4rq3tboOiq/BIx80DY7EbfrXsFjpOrzjSLXwncPdeH5yJNTW7eBvMZ2Hm+epX5wYxtAQAAjmvP/AAPeeG/D3i/T7rVdW0mO0057k/aYbeVrnUhMCAsi7egznknpXsNhZ6N4ojafRtP1PRNP25F8yfZRIf8ApnE4zjP8WB7Gu/M6sVUi5Rs+rtZP5d7HLRjWqc04vTov+CeG+FvCVtq3j5LjwVaQeHvOWe6s7NLxpPL8qXY3mDGYSew+YDoMCvZPFrx3HhJ9P8V2d3ptwZIpGvYrdJQZI2DIWGCsi8cg5z7GuU1BrHwRq1zc6f8AFrS4Li4Ym4V9GjubiQ+jGNlZu/U9a2fDvjvXrpWk03RPEniuVlwJ5LNLGzC/7Kkk8/7Ras8XUrV+WSV4rRN3X4tL8SKcIRblzNSe63/I4nX/ABAtk2l6T4N8WXs1nbWjfYxaXUUBN60xZzcxtt2x88DAAHT1r2jXNM8O/EzwdN4d1C6+2xOkbXE1hJ/qplwQVkHyhgR+X1rl7nwv4y1+4M1z4L8C6bk533VstzJ7cha39O8J+NYYo4ZPGlvYwouFhsdKjVE9lB4rgryhpKMlGS63v+SOrDzqK65G1935s8of4La2PitG0eg6efD6gRjWftY88Q7NuCOvm/7WMV7t8PPB+keB/DEPh/RfPa1jd5C8775JHY5ZmOBkkmqUfhfxBFy3jrUmbuTbRf4cVNDaeIbY/ufFFpeEdUuLVV/DKn+lGYZjiMdBQqVbpLz6HRSapO/s2vmijqdl/Yfjq21SH5bS/fbOOgWUjGfxGPyruV5ya5LVri7u9Nez1mxWIN9y6t28yNWHQkfeH5VseGNS+36YjOymaMbJMHPI7j1Brza/NOmpSWysa4e0ZyUdmajvtz37184+Mv2ptK0jxtJpGk+HZNU0u1n8m5vftATcQ21mjXaQwHuRnFe0fFa+k034d6/fW7mOeOwlEbqcFWKkAj6E5r5T+C3wmbXNZ06S6tsWMUiyTnHULzjnrmvcyLL8JVoVsTivhitF5nPjse6FSFKKu2fZ2n3SXllBdxAiOaNZEyMHDDIz+BqxVZ5IrS2LMUjhiTkscKqgdfYAVwejfGr4b6trF3pNj4mtZLm1ieaQ4YIUQZYqxGGxjtXg08NWrKUqUHJLey2PS5kviZ6ITS1w/gL4qeBvHNzPbeGtcgvJ4cl4SrRvgdwrAEj3FdxUVaNSjPkqRafmrDTvsFNf7p7U49Ka3IPasmM/P39quDUP+F9a8t2WbeIGtyc48nyl249sg+vIauf8GWl3p2qWmqWLNFeWcqzQSAnIZTn/AOt9M19Z/tP/AAsPjHS4PEmkw7ta01CGQDm4gzkr9RyR+I714B4GsY5LyKOVdrBhuUjlT6Gv1/IcwoYvK1T/AJ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AAj+syGbRbyQ/ISTjYT2z8qkdmwf4q+coTWKwbov4oO6XdPe35ntzi6db2ltHoeU+JvHNr4w1HxD4+Tw9YW9xbx7YFXczTKG2o0wPB9eAPrXI+A/Fmr+JNabRNdKXttcROVJjVTCVUtkEAYHrXv/AIz+DGn+A9E8T+K9EmvNTgZWkj0hocpGrON+cHLqAWwMDFeY/Bez8PeKPG0egaDoMlkL2KRby7h3FrZNrEHJ4HIHHev0/Ls1wH1CpOjFuMEkn/Lp5u55FfDVfaNNXb2Z7P8Asm+NrfV9N1PwZBotnpv9ghGi+y7vLljcnlg2fn3AknJz7Vhftm6lc6hJo3g+3kbysG9ukB4Y/dQH2zuOPUV6j8FvhPpvw2tdRMGoT6lfajIGuLqWMISo+6oUE4Aye/c1558StLi1z423cFzyqW0KKD/dwSP1Jr4rBVcHXzueIoq9OK5te/z8zTNatahgklu2kfMlv4N1K81C3tdKile9mlVYBGMNvzgHpgYPOew561+i2kJdQ6TaR3bGS5SBFlb1faNx/OuT8B+AdL0G8/tbyUa7aPbGcZ2L3x7n1rt+TxmuLifOo5lVioK0Y9TpynD16dL989T5l/bd8Pazqtx4c1CPzH0m2SWKQLkiKZiuGYe6jGfw714DoWl3vh7VbDWrAyRXVjOk8RHZlOcfQjj3BNfodq+mWmradNp99GJreZCjo4yCP8a8K+JHw70/RdJZ4lXA4Q98e9e1w3ntJYX6jUjv+NzzM7hiqUvbU37qPQvH/j+Dw38Hp/HMdmLwNaRSQwl9qu8mAoY/3ctz7V8deJvEEmi+F4Nb0TTbLT7vVrlzJ9mQmO37kKGJIJJ96+tfBfhzT/GnwCsfDmsqzWd5ZCElT8y4Y7WHuMAivE/i/wDD7T/hb4N0yy1FbrxLpt3cyC4uZ4togYAbB8udueec84rThTF4LCYieHkrzc9ujiunY7sQqlajCdtOp5p4W16TxF4av77XrG11CfS5Y3UzoVjnBydjhSCcYz2r7P8Agd41j8efDjT/ABAtili7FoJbeNsojxnadmf4eOK+dvg14F034neF9Y0vS4bjw7pttJF5N5DFvE0hzvQ7sb+Np68E17lqE3hv4HfCGO1t3Z0s0MdqjkeZdXL55+pJyfQUcX4jC4up9XpRaqqWi6JNfduXgISpqU3ojz74vf8AFwP2h/D/AIPtwZLXSQst4QeF5Dvn8Ag/Gvo+PCoFHAHArx39nHwTqWmWF7428TKf+Eg19vOdXXDQxN8wUjsxJyR24FevvIsKkswCr1ya+QzSrFyhh6bvGCt6vqzrwsHFSqy+0fK/7Ztncax4v0y3Ys8FnZlkTsrs3J+uBXmn7MVnqVn8ftBFmXVT54nI5HleU2d3tnb3wDivoX49jSboSXAdJJio+YH06Ufsz+AP7It7rxfqMAjur+MxWoZfmjgzkt7biB+A96+uhmFHDZB7KUfekrbHg0K1apmcoJ3ij3QcAcY46V8y/ti6pLqL6d4XglYwQg3V0q9GYnEYP0G4/UrX0uX2oS2OnrXzZ8bbCGS9ubyRw80jElvwxj8gPyr5/halCWOjOotvzO7P8TOhhm6Z8m6tp720haNec8ZGf/rV92fskx3kfwK8Pm8ZyG85rYPnIhMr7Ovt/SvnLwD8Nrv4h+L49OjR4tMhcPqFxjiNP7o/2m5x6da+3dI0610vTbbTrGMQ2ttEsMMajAVFGAPyr6DjfMadSMcKviWr8hZJOdSipyRcFLSClr89PdCkzUN9dQWdrJdXUqQwxKXkkdsKqgZJJ7V5/ovxs+Gurz6jFY+J7R/7Oiaad2yqbFOCykj5gOOmetbUsNWrJypxbS3shOSW56Nu5ryX9oP4xL8MRplpbaGdWv8AUA7ojzeVEiLwSW2kk5OMAe9dR8Pvib4L8eeePDOsxXcsAzJCVKSqD0JRgDjrz7Vz/wC0H4Gi8Y+HrW5hhDX+nzb4m77GGHGf1rswNCFLGwp42DS6p6GGJqOFJyhqzW+EHxI034i+G21Kyh+xXUDiK7s3YM0L4yOR1U9j3rt1ckgNt69Qa+YP2a9NuvDfxV1HTnUpFfWLBkHALIQVJ+gLY+tfTv3VHHJYVWdYGGExcqdN3jujLAYxYml7Q5/4i3MkGgGC3y1xcSJFEoHVias+HNBt9N8OJpbqJFdW+0EjG8tnd/M81lX2oQXfiYXHlyXK2eUt4YhkvIfvN6AD1NXJpvEd1wjabpidvMJmkH4AgD8zXO1OMFDbqJyj7V1H0Vjwj4m/Ai8sINNsvA3h+312ySWV3TU7wB7VmIKbScZjA4xyeO9eufDj4baL4Lub/W4RNLqmoQxrdM0u9IwozsiHGF3c45PA54FaTaJrt0P+R2uFIPSC0hAH/fWTVeXwv4oX/j28f36Ec/vbKJ/8K9KvmeIxGHWHqVtF/i19TKCcZc8Kb+9f5nBfG7xXMZ7JtF8RXcFhDHL9pXS7qOK5jusDyhKGIwnqCMetVfD194Z1DxZpmv3OvS6priRQPe21jEJUa6SExHbKoztwWygOCa6XW/A/jG8mW4um8H+IZEGFbVNJXeB6AgHFNTVPGfh+ze3uvhrAbRgVaTQ7hAcH0UAEUU3T9moQs2vNL80jlrSqOd5Jx+V/1ML4x6L4g1rwteX/AJD6ZoNhC1wbZVAaQjnCoAOp7sRjk4Ncz8NdBubLw1fweCNJtrbXbS4gOoalZ3sM0l1FJEzDZLKuxcOBuQDp7mtm/wDH1zcTy6dcePrrw4JMgwaz4cDSAHjmUMEI+q5rovBfg3TotLe40vxgmuAkyJbWXk20DseoCpkDPTt712OtOlhfZVdFdNWTt8+/3mappVeejrffX9P8jk/HeuXHhPUJb3w/FJc+Kr+2K3Mv34IJGC+a0aAZJJUE7iVG3gAZrkvhN4JuNB8QQfFrxjqtxrOpS3hisrHT7hLi4nncEfvZN23IGfkBwBj6V6J8SdZ8GS+D9T8NOt14Y1e6VOL+ymAkKyK2wyAEOjbdp2kjB6Vk/DL/AIRC8tNcTXbbTpINTmhkTTrBZFhhMakCRW+Uh277ewq6de2CahC19G7ateTexUXOjWtKW+3ZHc2+u+NNf8WaRq3h9Jh4XuUiYiSOJYwnzCYTZPmLIDtCheDg13z+ItDh1qHRZdWsk1SdS0Vo1womcD0QnP6V4/4qvvH19ZReH/htos+lacieWkyxiPavs78D69ayPhF+ztfaR40tfG3jLX/tWqW05uIoLdmky+CNzyt8x69BxXnVcFh1Sc61RRa2itX8ztwuJdRtRTfm/wBDb/aw1mGbRtM8Hw6zeafe6nKZpEtQf31tGP3iswI2jLLjqTg8dcfO3grxVZp4gsPEVrrev2MXh1ovNd5mmMloG5QJuAwecjnA9a+x/iJ8PNB8ZTWN9qEL/wBoaaHNnMrlQCw+64H3lyASOv5nPj/gD4HXEkWrQfEbTdJsNMZkYf2bcbDO6sSXdv4VI/h9+1e7kmaZdQy6VKqve+XXt8gr0q0qqlE9F+P3iBrX4QzX+lyF5L97aG12cmQyuoUAfRqyPE8cfhWTwpca1vGmaBZgW9pCN8+pajINqQxIOXI5P/AvY1H4v8YaL4k1XS/D/gLSm8Vajo90J4xB8mnWsqoVRppsbcKTnauTkDjis7xDdzeAfEGn614ihm8a+O9SifyEiIitdPgUfOsKtnaCeN33mPoOK+fo05+zjRitW20uuu3pp1NqlOkpOpJnpPw70PVLZL3xB4iVF8QauyyXKRvuW0iUERWykcEICSSOCzM3cY7UdK5n4f8Aiqy8Z+FbXXrOGW3SUujwzAb4ZEYq6nHHBBGa6YdBXlVub2jU1Z9jqg01dBRRRWZQUUUUAFFFFABRRRQAGoZLhUYrgkipT1qm/wAtw2emaAJluOPmjI47c1IwMiDDYz7VUuHVl+VRnpVuH/VL9KAHKoVQo6CloooAKKKKACiiigAooooAKKKKACiiigAooooAKKKKACiiigAooooAKKKKACiiigAooooAKZI+CFHLHpRIx4C8saI02jnlj1NACbDs2sxz3rznxj8G/CviTxNJr15LqED3BQ3tvbz7IbrZ93ePoACR1xXpVIy5xWtKvUoy5qbsTOEZq0kfO/7RnxR8ReF/ENj4L8HmCyuBbLPPdPEH2A8JGgPA4HWuc+DY0z4u6nqdh4vshbeKdOjS4h1zSGNpdSRk7TvKcFg23rkEH2r0746/BmH4hahaaxpuqjStZt4vJMrxb45Y85AYDkEEnBFJ8Jfhja/CfQtX1q4vzqmrSwF7icrtURxqWEaDsMjJPU8elfSRxmAjlap0lav3679+3kee4Yj61zS/hkEnhj4u+GlVNB+I2m61bA7Uh8Q2uJMf3RJGRn6kU/8A4Sn47WIxd/DfQdSAH37PWNpbHswr56tIfEfxWvb3xLrGtXRZyXhgWdkjgT+FVUHjAxXsP7Jvi3Wrm+1vwRrV5LfjTY1uLS4kbc6xltpQseTyRj61pjMqqYbDuvUUZNWurWtf0sFHGwq1nSR0X/CwPi70/wCFOShicc6omM/X0pP+En+N19xa/DPRbEH+K71YHH1AFYX7THjfxNpOt2Oj+GfE1ro1vBAbnVJkw08QyNoYHopH51h/BH4meK9Z+JML6p4rsr/w/qxkRIplERgmAyscQ65Poe1KlldWeB+uxpw5bX+1f87XZpOrB1PZtnbQ6L8cdRk3S6v4S8Pgj5ja2rSyD/gRqLWPhbG1hLqnxG+JOt6haQqXnHmi2gUe4HBH1Ga9b1fUrLSNLuNQv5lhtoELyMx4AFfJ/wAUfEPiL4m6sIIYbhNGRwLSyUEeaezP6t6dhWGUUsVj6nu2hFbuy09Hv+Jx4+vh8HFKer7Fd/GWkXXiWDwf8D/AtnLfyuUGrX8JlIA+9IFboo67mx9Oa6zxN4v8e/DLX7PQVvoNbby473WtW1SX5ZmJwYolGFiUDgcZJr1H4HfDWw8BaAZHiSTWbxR9rnxyB1CL7D9TXivx9+GOpadL4r8SarqM0+i6pfwzRSQRtJPA2CPnX+4MEceor0sHWy/FY9Uaj/drS71cnfe/5I1aqQw6nGNm/wAD0f4DfE7xd4u8TalpXiOw09rYW5u7G8sm+UoWwIyCfmODnI9OlZ/xH/aI/wCEe8YXmhaJ4bXVYdOk8q9uXuPLAcfeCDBzjpzjmuZ/Z8+GWpyX/hHxZY30kGiacLh8TI0U87liPu9kP8qtfEr4A+J9Q8b3+reFdS09LHVZzPNDdEhoHb7+MfeHXHfmpq4fJo5pOFSVqdtLXtdf1ccp4p0E6a947nRY9Y+MGm2/iJvEN9ofhabi302wYLcTMp2uZpP4SGBAVfY5rd0K3+HOhzvocWrWMl2ZhbslxeB5fMIztJzndjFa/wAN/CcfgfwHYeGrW4+0SW6NvndceZKxLMxHpk18v3vw/wDHTfEQ2BsLD+2ZY31AL9nP2drneWWYzY2jkA468YrzMDh6GNnVh7XkhHVGtW8OWUo3kfRV58N1ju2vdB8VeINFuMg7Y7jzofoY3yCPyrbsNL1DSAl2JYbmccXCwx+Wso/vKuSFPsKh+IXiC88KfDXVvEHlRT3un2RkCqPkMmAM49MnP0r5dXxb8RNB0+38eP40ub6Z5BJPaSkGB1J+4E/hHOPascBl+JzCM3GW2nr5E1atDDNRe7Pqnx5a/wBveAdWtLT961xaOEXHJbGQMeuRXA/APxVpU0EOiJtW6ZCwHfgcj+dej2olks4NWs02C5hSaSBv9pQcfWvnf4peFfEXgrxzbfEPwNYzX2nxXInvtPiU+dASfnwvVkbJPHIz6VplvsalGrhakrN6r/EujMcXh5yxEK9P0Z6z+0fqui23wt1XS9X1ttHfVYza20saM7s/DYCrzjA59Aa+Pr3/AIRfwTb21rfWs97ezwmRo4CEEaHjv6jtX0X+0Z4W1L4peCvC3ivwQn9otauZxahtrPHKFz16MpGCPqK8N+JvgVbjVrOHVtSt9I1yCzi+2W8nzgKQSnI/iC9RX2XBTwtPDqnOo7ybcordW287GeZXdROWiL/w0j8JaJ8QfDnjqTXZdL0hXYhxEzEsQV8tiOi5PJPpX3DDcpJCkqENGwDKwPBB6GviMfC/xJ4k8G6Jpfgu0GpaW8kkM188gQRPvw5YdhkcYzXr/wAa/EviTw0fC3w48K6m+nySaePtGoAfvCkW2MBSeASeSa83ijDU8xxlNUal5u6afRLvpua4Oq6NFyqLQ+gvM/P0rnfGPjfwv4RtkuPEmt2WmpJnyxNJ8z/RepryP4A+NPFX/CfX3gXxRqj6ygs2u7W8cDzFKMoZGYfeB38ehGO9eFfGK8utc+N3iRtZlYNa3ZtrdG6RRIo2hR265PrmvFy7hupiMa8NUlZRV7915GlfMI08N7dI+1fCPizw74usTd+HdXtdRgRtrtC+Sh9x1Fee/FL4Trf3sniHwsI7fUiS89sTtjuD6jsre/Q18+/s5Xl1onx00e20lmMF/wCbb3MaH5ZY9jNuI/2SM/hX3AfunPA9qzzDD1cgxv7id01f5dmRGNHNcN763PmnTPHmpeGpTp2qW9xZXMfDRyqVP69fwrd0X46W1reImr28ktqSMSRj50+o7/SvX/EnhfQvEVsItb0u3vI+i+YmWX8eoryPxf8As6eHrwSTaPr1/pRwW2S4ljH4nkCuyhmOVY26xcHGT6o8v+zMfhpJ0anuo7TU4fBnxU0NTpurQS3EY3QTwMPPhb0KnnHqK8Z8a2fxK+H8omZLm5tIWzFe2ib0/wCBAcr7g1wHiz4ZN4RvzdW/xY0WG5jO5Psgl876fIcfgTWr4L+NnxM0Qvb3F/b+K9PhGHNxbEHb2zIOn416eCwNWhHmwklVp/yyVvuZpiadCq1Kt7s+6PWvhV+0X4Z1qWLRfFNxFpGqFgiTOcQTH/e/gPsa9P8AiD4O8P8AxB8LtpWqL5kT4ktrqFgJIHxxJG3r/MV8nC68TfGzVLu30HwH4TRYv9fcfZAgiz2Mp6t7YNdt4V+CPxi07SU02P4kf2LYg58iCSSXZ7A9v5V5ePyzDUKvOqipTX2b833WPTw1WXJyvXzPSPCnifxD4FuI/C3xM3T2QIi0/wASIpMFwvQJP18uTHGTwa9O0uw0u2VptNtLSFZvmZ7eJVD57kr1rwFv2c/E19byR6t8XdeuI5V2yIF3I4PYhjgipbD9nrxdotukXh/4wa9aCPhEZBsX2HPArzauHwc1zKvZ9dHZnVFz00PojPy187/tAzzeG/idputrkRXtqEJ7Fo2OR9cMD+FXo9B/aM8LHzLHxZofi+FOsN9CYpGH+9XB/HPx9ceIvB50fxz4Uv8Awj4msJRcWMkgMlrctgho1lHQlSeveurJsN7HGQkpKUXo7eflozizSgsVh3FaNan0z4E1Mav4R03UlIK3EIYGvFfE3x08VWfjPXNLsPClmun2EklrbSXdwY5Jpl6N6FTzgDnGK6D9lrW38SfA6K3huGjurR57NnHWNsnafyYGvnH4p+ANT8NaZoum+NtZjs71XneOVGadblNwy+f+eh6gehrvyfLcHLMK1HFW0dkn+enkVKpVhQg479T6z+BvjrVPHfhWbUNY0Y6Zf2t09tMikmOQgA71J5xzjnuDXnv7Sfi5rTVH0SNvnWFWIHX5s4Fbf7PvgjxR4d8Q6xrWq3Pl6VfWtvHZW/nFi+0Z81l/hbBHFeI+PPF2g6h+0nqN9rl1L/Y+l3igxQxmSS5eEACJFHUmTP5GlgMNQjmtWpQXNCKbSXTy+RzZhTq4nDRp7NvU+uPh7praP4J0fTHUB4LONXA/vbef1rZvLeG6haC6t4riFh80ciBlb6g8V4YPGfxw8arnwX4Ks/DGmkfu7zWnzKy9MiP8PSopPhP8ZNbXdr/xmuIA3LRafb7EH0rwHg1zOpWqxi2/Vr7rnqU17OCjFX0PU/Fvinw74H0xI2g/fv8AJZ6bYw5mnc9ESNf59BXFeF/AuueLfFMPjr4lRRpLbnOk6CrborEH+KQ9Gk6fSuRH7NGqf2k2pD4reIf7QddjXOwCQr6bs5xTv+FGfE/TXL6L8ZNRyv3VuFb9eTXVCjhaatTxCUnu2n+ApKT3joj2Lx94+8K+A9MN94l1aC0z/qodwMsp9FQck185698Z/EfxE1tbHwtpt2LMP+6toIy8kn+05HA+lZuvfBP4paXqd14k1C20bxhcKDJI925mcgdQiN/IU3w38efE1noU+l+GvB+gWl5EdryWtowMRH9+Ic5Hv0r3MsyqlTXtMKlWmut0or5bnm4+ft4OE24ryPXfAnwz1C4ePWviBcx+WmHWxMnyqR3kbpx6Vu+MvjL4P8PM1jp1ymqXinb5VscxpjjBbp+FfK19q/i74i3Zi8U/E+GxUtj7PNHJHAPbCcfnXpXgH9nm31OGOeT4iafeQcFl0yIMce+48UYrAUYVPaZnV+UU7fec8F7OlyYFavq9zp7j4xzXEbvJJsLdADwoqnpPhzxJ8SLxZfLksNKY5e7mXGR6Ip5J/SvTfB3wd8E+HSky2T6jcryJrxvMIPsvQV6IlvGqBEUKgGAFGAB6V52IzzD0LrAU7eb3M6OSV6tni53RjeDvDWleE9Ej0zSoVhhj+Z3P3pG/iZj3NYk3xf8AhxDrR0aXxdpS3ofyynncB+m3d0zWL+1Fq2paR8GNZn0t3ikl8q3klQ4ZI5HCuR6cHH418YR6dYNpG5ipYg5U989cj1q8i4febwnWrVLO5343MIYBRhGOh+j0c6yKrxsrqwyrK2QR65pWlx2FeA/s+eMNQ039mvUNc1Dzb0aEt39lLnmVIgSq5Pofl/CvN/8AhPvilYaanjybxc1xHv8AMl01kHkGPOSgTGV7jOc9686GQ16lSpTi17jt6+SOyeOpQUW+p7b+1PqOiN8Mbrw7quttpVxq5WO02IXaVkZWZCF52kAAntuFfJt/N4X8G+Vpt5Z3F9eSxAz+ThVRW6DnrxjI6V9BftI+CfEnxA03wn4w8K6e13Lbwt51nvCuEmCtuGfQgg+2K8S+Jnge3u/FHl32rW+l6xDDEmowSDeqttBGCOpxj24r73g54WlhlSnUd5NuSW6a203PNzBy9onNWib3wgi8LeGPijofi+TXm07TbhHEOYmxKZFKBHI4UA8n3Ar7E8Q6nbaNodzqN0yeRCm58njnj+tfHSfCnxL4o0XwxY+ErNbrQHwp1JpABHtc+aXXrkMGwK9X/aK1PXtUfSPhb4Js57++ZY5tQmziO2iAwnmv0GSMnvgV4nEcMNjcfTlGrfdS/upPr5m+G9rHDySWvQ0PhTNb+Ifize6zZRZt7WzYFgONzkAD8g1et6tPJO7WFjgPgCWX/nkD2+tcf8JfCf8AwifheLRrCTz7qRvNv77HEkmMEL7DoK479ovxLr2iXugeDPDeoSaUdVDzXd8v+s2qwG1W7Hk5P0rwMTFY/HKFF6bL0XVhhaP1TCP2m71Z32qeCdR1B/s8Hii80nTed8OnxKs0xxyXlbJ/BR+NQw2HgXwUv2PVNZQSzRPJ/wATO93SOqj5m5rzL4D+J/FOl/E5/A2r61Nrlnc2j3EMkzbnhdBnhv7pH64rM/aY8L+KLzxp/bght/scsttZ2Usdo08vl4JeN1AyMsxOehzjtW9LLpfXfqlaryq17rr/AMOaqdOdJVacbnq9/wDDXTNQKa14V8T6tolzL+8huLG58yBgRkExt8riuD8YfHbX/Beo/wDCK3mgWmta7YbRf3UU5it3UjcjKMEhihBIPANeofBbRta8P+ArXRdchtYJbSWVLeK3OVSDeTGCe5wa8u+NfwR8Q+IfHFx4q8JXtkHv1QXlvdMV2uqhd6kdQQBxWeXywc8a6eNleCvr/wAFalVo1YUebDrU6/8A4W8uqfBS+8d+H9KaW/t8wmwlcApMGCkEjqBndxyRXlMfx2+J0MNkHsPDt7dW8hOp20DESSIWAUKN37sgHk8811GofAnWLb4ZaH4e0nWLd9VtNXGpXZl3LBMzDDAAc4UYxnrzXj3hPwCdX+JGu6Tocl6NZeK5Qx3dsyQwno29u4Pb6ivdynB5POlWlNp2bte+i2XXYyrTxEeVbHqnxkh8b+CYF8VaTHF4r8H3AWW+0jVY/tDafu5JSTlgnPXJxVX4baf8Ivid+88PNqfhDxEq7pLS3uzG6+6f3x9DXuHw48MSeG/h1o/hXVJl1B7W0+zzuw3LLnOQQeqjOOfSvnL4tfCibwf4rTU/Dfnw2UshltJImw9tIOSgP6j24rzstqUcU5YXn5J68sltJLutjLMXHDwVZxuuvkety+Avilpa+VoXxMW/t1+7Bq9kr4A7bl5/M1BDN8dtIPHhjwfqyj/n3uTbFvwOa0Pgf8SJfEdv/Yev7YtbgXh8bRcoP4h/tetb/wAbfEd94a+HmoahpN1Z22qOqxWJuWwHlY4wB3bGcCvNmsVDE/Vq0IuV+2j89LHRQlQr0/bU3ocq3jz4xQfJL8IY5W9YNVVgf0pR47+MkzbLX4QRIccfadYRAPrxXhcPxQ+I6vb6fZ+P0utV02R5bmKWFVWcZG5XbGNq9PbJr63t9dtZPBH/AAkccsF1Atg12Wt23RvtQs20+nBrszXLp5bye1pQ97a3N/mbUaqqp8r2POpbr4+aoyrJD4L8LI/AaWd7tx9MYGabqHwrFxp9zrXxM8Za34ritIXuXslb7LZhUXcR5aff6fxGvn21t/EnxSur3xPrOtXPmuWkihSdkSFD91VUHAwMfjXsH7K3ifVdWXxB4B8RXMmpwWEKtbyzHc3kPlGjY9xnpnnmtsZlVfC4d1otK1rpLVejepjRxtOrVdM8p034zeONNZdQ8PW+kaXoUDgxaNDaqIhH2Ukc7+AC3rX0pqPhbw/8XvCXh7xJPJf6bcNbCa3uLSTZNEsg+eMkg5Ga8wu/2XGbW2S18WtFoDSFvs7W+6ZVP8AbOCO2TzX0boGm2ej6LZ6Vp8YitLSFYYUHZVGBWWc47L5eznl+klu/kGEo1/fjX1j0Kfg7w1pnhTw/a6HpCNHaWykLvO5mYnLMx7kk5raoor5mUnJuUt2eikkrIKKKKkYUUUUAFFFFABQSAMmgnAyajAMh3Nwo6D1oAF3OQx4HYetPKqewpaKAE2r/AHR+VAZc7e9LTXUN9fWgB1FRhyrbX/OpKACiiigAooooAKKKKACiiigAooooAKKKKACiiigAooooAKKKKACiiigAooooAKZI2PlXljQ7Y+VeWPaiNNvJ5Y9TQAIm3kklj1NPoooAKKKKAEZc1XvbeO4gkt5lDxSoyOp/iBGCPyzVk00qCc80utxWPkrXfgp8SfCur3Vt4K+zalo08jGAtc+TJCpOQjgjBAzjIr1f9nv4Y3fgO11DUtfuILjX9UKiXySTHFGvIjUkc88k166UBOcmkaNWXaeRXr4rO8XiqHsZtW0v527nPTwlKnP2iWp4H8cvhE2o6j4i8aWX2rU5L3T44Z9JjUbpGUqNyN2wo3Y9Vrl/gr8GP7XstI1a+tdT0Gz03VDdrZ3SjzroqAVYnqo3du4r6h27eGyR61W1S7h03Tbq/mI8m3heaQn+6qkn+Vb0uIsbDDfVYvTZemxM8LSc/aM8T+N/iBte8Ww+DrabFpaMkt7jo7nkIfYAjj1Nd98PPCGm2Fnb3gjRpOoOOlfKOkeLJLvxDca3cSb5bm4eZye+45r6n+BniD/hIPDs824kRT+X9OM17ec4Ctl2XwhB2Wl/O58xl1eGKzCTqq/Y9BMSnnvjFJLbxyxtHKA6MMMrDII96lor4daan2REsKqMJ8q8YAGAPpTvLHqafRR1uAzyxjFHlLnOTmn0UAU9V02z1TTrjTr+FZ7S5jaKaNxkOpGCK8Xt/wBnjwbpOpDUr7WdWu9Is3+0Lp07r5KgZOCcZZenGe1e6VmeJNPXVdHvdLZti3VtJCW9Nykf/X/CuvC4urh7xpzcU9zOpSjPVq7R8leK/wBovx1qetzSeDY7LTdHici2WW2EskyDozbumewGMCvYfgR8Qk+KGkXi39qmn6/ppVbjyDhZEbO2RR2HBBHrnHWvk7WdN1rwDqM+ga9p81vNGxjjkaMiO4A6PG3RgRzgc17b+zzZ3vw48FeKfid4qs57SCW3RLS1ddk0yAkg7SMjcxAXPXk9MV9znGXZdTwEZYe3tHbltu79zw8JXxUsRJVV7p9FwzXOmKIri2UwDO14lC4z7CuD+JPwn8CfEjWIdWv7y9sdSSMRNLazeWZEHRWB4OMnnrXjUnxn+Md4za/bpplvpwYuLA2gaPb/AHWkPzZx3zXvnwv17RviZ4ItvEEdl9juCzQ3MStzDMhwyj27j2Ir56pg8blDWIvyPvF/menCvCveMdTpfBXhjRfCPhq00DQoPIsbZSEVmLMxJyxJ7knmue+Lvwx0r4hW1m895c6dqdiSbS9gxuQHqpB4K9OK1bjwvcp81jq1xB7N/wDWxVGfQvGCj/R9eB/3navNpTaq+2jV97e73HOcrckoXRn/AAl+FOmeAZ7zUjqV1rGtXiCOa9uAFIjBzsVRwozyfXA9KwvjH8CdH8ea1/wkFlqkuiau6BJpkjDxzgdCy+o9RW/c+HviC5OPEEaD1WRgR+S1geIvDus2di174o+IFtptmPvSXNyyp+bMoP8AWu2jUqxxH1lYj3++7+45J1fc9mqLa/APhF8JfCvwtuZtc1DW4tQ1l4/K+13DLGsSdxGvbPcnmuo1n4qeCtNDNJqy3Lp0jtVMn69P1rzzwx4N8E+KJN6eMrvVVJ+VoY2SN/o7KQT9DTfGdv4A8HXkej6H4ZPinxLIdkVq7mQIx6GQk4Hrj2OSOtbThRxVdzrzlOT3srfnsc08RjKULRjGC9bj9c+N+vaxM9n4L8OSynOFmaNpn+u1RgfiayR4B+LfjqQTeJtak060c5Mckvb2jj4H4ms/wb4p/tLxBFB4u8Qa5ZWj3RtYo9AjFnpcL5wIzKh82TnI3EgfoT9Aapead4L8N3OoXN1eNbW6bsXFy8zk9lBYk5JwMVriMQ8DKNLD0kpPZ7v72TSw3toupXqtpfKx5Drfw/8Ahb8LtB/tfxLHLrl+3ywQzN807/3VjHAHueleSWen+NPjT4sj0GxEOg+H4mDy2tlHsgtos8Fsf6xyOmevXgCu1n0bX/iRr8mt6mrFnO2CAZKwJnhAP5+pr3z4aeDbDwf4eWxtox50h33EgGC7+v4dq7sRi1l1DmqT568tu0fToZYCpLE1/wB3C1Nde5558Ttc034A/CbT9O8H6NG9xPN9ltFk6GTGWkkb+JuPxrzHR/jV8XpPCOpefb2dzqUjobG8WzCiJOfMynQ/w4/HNb37SfjbUZvihZ/D1kt49GSCK4m8yAO0zuxwQSDtxjtg8nmvnbxn4o8S2vja6ihvLi2+zXBjt7eNiFCj7oC988c+9fQcOcP0sXhFLEUk5y9/mk+l9DuxWJqRqclJ7H1Z+zL8X/EHjXUtR8M+KbOI6rYwi4S4hj2CVCcEFeitn9K95RwyKc8H8818eeBvHGr+EfijoNjaW1t9n12aGHUbYQru3SAfMHxn5Tz1xjPFfXGqx3bWFz/Z7Kl20LiIt037Tt/XFfF8UZfDC41SpxUITSaX4P8AE7sHWdWleW5zni74gaN4fvhpa+ZqOrEZWzthuZf949F/H8q8/wDE/ijxz4oil0aP4S2mqWMqlXjvrkbMH3xx9RzXlvwU8KfE6L4opH4k0PU7b/SHmvr+dcxuBySrZO4ntjkV9HeKviV4J8La/Z+Hta1qG21C85SEIzlVzwzkAhB7kiivhKODnGnh17WTV766fcclJ4irUlKq+WKf3njngXT/ABJ8DdTn1PVNFtrLwRrNyi3kMF4bltKkI2rKWKg+V0B9OK+ibmy03Ukha6tLW7RSJImkRXAOBgqT/SuV8L+M/A/xOsNU0rSb+LUoYw1vfW0sTI2xgV5VgMqex6HFZvwYmuNDg1nwDqlw7v4ZmAs5pWyZNPkBaFiT124ZCf8AYrgx061aTqVY8tSNr9G10Z6NOyVlqi78W/GVz4atLLR/D9kupeKNZYwa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o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J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XP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wpQpR5YIqarJDDY3E0+PLRcmvmH4n6pFZ65DqWmvsuLe4WZGXqGU5H6D/PNe+/Fy9/s34b69f7seTZu2f0r4g1vxK1wpaSYs2O5r6/g7ALEc8m9Nj5biSpU54QhE+u/FGiv8TvBXh3xDompJp+o2zLe2Urx74w5Xa6Mv5jOa5OGSH4cTarZa/Y3PizW9bh+36v9jhRIYbWPKA4c5PVvc8+lX/2OtaOr/CuS3di5sNQlhXJ6KcMB+ZNd54+8C+HfEzJqGrW101xawOu62uHiaWLqYmKnJUkdP8TXg1qn1TETwlT4E3/wD2lQdSnGql71jmNJ0xfC9rB4g8NM02j3kazi2c4DIwBHXo2D+Nafj7/hXfibwBLqviu3s7nR0XPmvHmWF87cJgblfdwAOc1j/DXxXf8AjCyn0O80vT7OyexWSzFpMZGtU3FFjlUjhxgHjtmvB/GWp3mj69qPhfVbpLKBr+OWXzVLxwyo2Y5WA5KnjOB056jNd2FwM8dUalK1SGum7X+Z588Q8HyqEbwlp6M7z4ceNtV8M3Rt9H1S/wDFPhaOQJ5d6jLe2QOdoYPhugOM8NjAwa9rm8Q6xf2CXXhLR7LUUkXIlvb42yk/3cBHYEdwQPxrzDSPO8E6pdaz4phHiDV/EduixWehwGSNbaEZMh3YzneO2BgCtu88RWvhqGx8T6IfO0bUYUnaIcebGQOQP74/+tWGLowxM06Ude/fv/w/U1pV6uHTlVenXyLGq/FfxH4XnB8cfDfUdPsN206hpt4l9AO2W4Rl/ECu38K+LvD/AIqtDcaHqUN2APnVflkjP+0h+ZfxFeQ/EHxprHijxpbeH/DXiiHQtJOmLe/agqFrlm3fLlgRgYxtxyQQai+DvhgeJPDv/CR2bCw1e0vZrV7izXyo59hGJEUfKM55UfLnPFTPLKUcOqlZckvv+9dPkaSzCpKv7OiuZf1see/ErTta+GHxV1nW7rT5ZtG1W7kura8RC0YaQ7mR26KwJPU9xjNa/wAAtF1rxr8W7Xxw1hNaaPpiyMk8iFRPKylQqZHzAZJJGRXt2m+NV0+/TRfFflxSOQkd0eI5G9GH8JPr0+ld9bhdg2gBccbTxXRis5xFLC/V5wV2rc3dFYfD4evV9tF6rp2A28EqjfGrAdMjNSGNcY6U5QAOKWvl3qrM9eyADAooooGFIVBGDS0UARfNGe5X9akBz0waMcUwqyfMnTuKAJKbJ92hWDdPxpWGRigD85vihd6novjzXdK1NHiuIb2UsGB5UuSrD/ZIPWvSf2HhfXfxU1S5G77PDpbLL6Al12j+tfTnxE+GHgrx8sZ8SaOlxcRDbHcxuY5lHpuXqPY5FW/hz8P/AAv4A0p9N8M6f9lilffM7OXeVuxZj1r7bF8VUsRlf1Xkam1by9Ty6GXRo1nUidQo60uKUUV8RY9QTFLRRTAKKKKACiiigAooooAKRjtGSQBQTgZbgUxR5h3MML2BoARf3h3HIXsKloFFABRRRQAUUUUAFFFFABRRRQAVG6c70+9/OpKKAGJJu+Xow6in010DDvnsRTVcq21zg9j2NAElFFFAER3RepX9akVgwyDkUuKjKshzH07igCSimo4bp1706gAooooAKKKKACiiigAoNMmJCj0JGfpTHaRRt4PoKAHGRv4V4z1JxULbduyTeOScDvT/AJN3zn5cDaD0pNpKoO+eDjtQAqEAqVZircYPap6YqnduZtxHTin0AFFFFABRRRQAUUUUAFFFFABRRRQAYoxRRQAYpjRgncvDetPoosAxJCTtYYb+dPprqGHv60wMVIV+nZqAJaKKKACiiigAooooAK4f4xfEbRvhv4ZfVtUbzbiQmOztEP7y4kxwB6AdSewruK+Xf2pvhL8QPHHxL03UtESO80p7ZLZd0oUWTbiXdgexB6jnjFejlVDD18TGOJlyw6/5GdWUlB8q1MD4XyeJvi94/OqahOTHEQ88i8xW8eciNPc9P1Net/F/xDqvhW50DQdG1i38PafcQyyS6jLD5nzR4CxjPALZJ5644rqPBfg2L4d/DKTR/DVstxqENpJKCwAN1c7SQSfQtgewxXFfBy913xBq9xa+JGvda01bNJrj+17BVW3vd2DHHkcjGf8AGvWxePp4mq504pUoaKL6+Z48MHDDtxTfPLr+hyvxGvvBw+E1h8TPGfh63l8TX0YhgjV3iW9lUkI7oDymBuPtxnmuR+AsF9rlzrHjjULea+ttHhe5kRVx9onC/LGB2AA7dAAK7f8Aax+FvjXx1qeg3vheGK6s7OBrc2ZkEflOzf6wDpjGAfQLXr/wg8D2ngPwBp/huPbJLHHvu5Mf62VvvH6dgPStlmVHDZZ7sr1Ju1v5Y+XY2q5f7aoubZfizhfCdppfxWvLzUPEFkI7myWGKSTSr5/s15Ew8xYZMAbth6j396+a/E8viD4rftDXOlxRyQzPftYQxFcC0tomILY7AAFufUV98WVlaWkZjtLWG2QsW2xIEBJ6nA71Ug8O6FBrUuswaRZRalKuyS6SFRIy+hbrXn4DO1hKk6kY9LR/u+h1PCpxs+u/mO8O6TZaPolpo9hGI7S1hWKNQP4QMc+5Oc1Z07TbDTkeOws4LVJGLusMSoGY9ScDrVlVxjk06vEc5Su5Pc6lFKy7Ecg2r1r4f+PfwX8bWvxM1PUvDmh3urabqdwbiKS1XeYi3LKwHTB719xsu7Hsc03avUDnrXpZTm1bK6zqUuujIq0Y1Ekz52/ZX+Deu+Db2fxX4s2wajLAYbazVgxhQn5mcjjJwOB71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55APU+nHIPWuc/aL+AviTXviKmv+CbSCWDUyGvVaURi3mHWT3DdeO/1r6DvNKubfwXFJJZ2mqeIdO0wLBcSwqzPcrF95SRkZcfrXtZpmGFrOliIa8y1i9k+5z0sC6VJ007NdVucn8a/B954k8If2ppsGdSiiEklsP8AlqMAlR7ivLfgN8cv7I1iDwb4uuj9ilcRWV9MeYX6CKQ+meAT06V6L8Cta8ValrV9Fq13qt/YrZpJcPqFr5Jt73dhoo+BuXHP4CvOf2mPgHq2seIx4m8C6es5vmK31kGCbZD/AMtVzxg/xenWs8DXw84vL8c1y2vGXZ9jOGG/eLFUtHs13PqqBtybuDn0p9c38L9L1fRfh/omk69eLeanaWiQ3MynIZgMde+OBnvjNdJXyk4qMmk7ntq/UKKKKkAooooAKKKKAGMn8ScN+lCuG+U/KfSn010DD0PrQAuKXFRhyp2v+B9akFKwBRRRTAKKKKACiiigAooooAKQnAJY8UE4GTUYBkOW4XsKAADzDubhewqWiigAooooAKKKKACiiigAooooAKKKKACiiigApGVWGGGaWigCPJjwGyV9fSng8UEcVGYyPuSbR6UAS0UUUAMdP4l4b1oR93ysMN6U+muisPQ+tADhRUYfaQr8eh9akoAKKKZKxUDGBngE9KAH0jsFBY9BUYlx8rD5/QUkr/J8ylcEfjQAjszDDFUB7HrSAnISQjcPut2NOyoZty5B6HGaFXcyhhnA70ANXzAwT5Vz0HXFSouCWLEk0qoo5A5p1ABRRRQAUUUUAFFFFABRRRQAUUUUAFFFFABRRRQAUUUUAFIVB680tFAER3RnP3k/lUikMAQcg0pFRlWU7o+R/doAkopqOG9vY9RTqACiiigApCoNLSMwUZPShq4DGRAOeAKaqBzubIXPA/rSqpkbe2QOwqWgBghT3P404KKWigBNozRilooAMUUUUAFFFFAAKKKKACiiigAooooAKKKKACiiigApjoG5HDetPooAYj87W4an011DDn8DTAxU7X6dmoAlooFFABRUcjMGVV4z3pBKT8oX5x1FAD3O0E/kKifLHmRVPYUrvynmAqc035gpTYWJPUDj60ACszHDYDj16NSp5m4ruGB+OKVFVnPfAxUqqq/dGKAEVFXPXJPJp2KKKAAjim7Fp1FADRGuQcdKPLXninUUANCKOlGxadRQAiqFGBS0UUAFFFFABRRRQAUUUUAFFFFACMoI5qMExfeOU9fSpaCKAAHIoqMhozleV9O9ORgwyDkUAOooooAKKKKACkJ2jJ6CgnGSeB61GAZCGbIX0oAADK245C9h61LRRQAUUUUAFFFFABRRRQAUUUUAFFFFABRRRQAUUUUAFFFFABRgUUUAFFFFABRRRQAjKGGDzSRqy5BOR2oooAdUc7IAFfnd0FFFAEcbbw4H31GAaVQdhYMWU9QaKKAET5mAjkZR3WpkUKOMnPcmiigB1FFFABRRRQAUUUUAFFFFABRRRQAUUUUAFFFFABRRRQAUUUUAFFFFABRRRQAyRM/MvDetET7wexBwaKKAH0UUUAITgE+lRoPMIc/d7CiigCWiiigAooooAKKKKACiiigAooooAKKKKACiiigAooooAKKKKACiiigAooooAKRgCMGiigBI12gjJI96dRRQBFMyk7fmyfSmjLK3Zwfm+lFFACgfLlTuTuG7UyLbI2EZ/Lx0zjFFFAFhQAMCloooAKKKKACiiigAooooAKKKKACiiigAooooAKKKKACiiigAooooAKKKKACo3TncnDfzoooAdE25c9+49KdRRQAUdqKKAIl/enJ+6DwKl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jpg;base64,%20/9j/4AAQSkZJRgABAQEAYABgAAD/2wBDAAUDBAQEAwUEBAQFBQUGBwwIBwcHBw8LCwkMEQ8SEhEPERETFhwXExQaFRERGCEYGh0dHx8fExciJCIeJBweHx7/2wBDAQUFBQcGBw4ICA4eFBEUHh4eHh4eHh4eHh4eHh4eHh4eHh4eHh4eHh4eHh4eHh4eHh4eHh4eHh4eHh4eHh4eHh7/wAARCALHA7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o3c52Jy3f2oAJH52L94/pTo02D1Pc+tEahRjv3PrTqACiiigApki5bcpw39KfRQAxG3Haww3pTxTZFDfUdD6U1WKna/HofWgCSiiigAooooAKKKKACiiigAooooAKKKKACiiigAooooAKKKKACiiigApHYKMmkdgq5NNRdx3MMeg9KAERSzb5OD2FS0UUAFFFFACMAwweR3qMZjPqnr6VLRQAA5GaKiKlDlMkd1/wp8bBl4z+NADqKKKACiiigAooooAKKKKACiiigAooooAKKKKACiiigAooooAKKKKAA1G7EnYnB7n0odtzbE69z6CnIoVdo/wD10AKihRgdKWiigAooooAjdTuLoee49aVGDjpgjqKfTHXccjhvWgB9FRq53bX4P86koAKKKKACiiigAooooAKKKKACiiigAooooAKKKKACiiigAooooAKKKRiFGTxQAOwUZbgUxVLMJH4PYelCKWO9+MdBUgoAKKKKACmuqsMMM06igCNWZDtblezVJQQCMHpUWDHyuSvp6UAS0UituGRS0AFFFFABRRRQAUUUUAFFFFABRRRQAUUUUAFFFFABRRRQAUUUUAFFFRO3OxTlj39KAFdjnanLd/anRqFHHJ7n1oRQowOvc+tOoAKKKKACiiigAooooAKRlDDBGaWigCIExnB5T1qUUHpURVk5UEr3X/CgCWikVgy5FLQAUUUUAFFFFABRRRQAUUUUAFITzS14H8dvj83w78e2vhuDw/8AbY1ijnvp5JCpCOcARgdTx347V04TB18ZU9lQjeRM5qC5me8gjd70oIrmrTxJbax4EPibwyy6lHNZPcWiKc+awQkR+xyNvtXn/wAEPGXiXxFrlxa6lfDU7U2CXM0gsjB9juC2DAc9cDPvxSjhKkoTnty6NGc68YyUe57KcUoIrxT9oX43H4Xappml2uhjU7q7iNwxklMaLGGIwD3bg16b4G8Raf4q8K6d4j0x99pfQCVAeqnup9wcj8KJ4OvCjGvJWjLY0UottdTeodgq5NIzKFySKaoJbc34D0rnKFRSW3t17D0p9JkeopaACiijI9RQAUUZHqKMj1ouAUUUUAFMdCTuU4Pf3p9FADEcMdp4buKfTXUMPQ+tNDYO2Tg9j2NAElFFGaACiiigAooooAKKKKACiiigAooyPWjIouAUUZHqKKACiikJFACnpUTvk7V/E+lDtyY1PI6k9qNq7Nox60mFxyKFGFxTvxrwb45ftAWnw78Y2vh2y0lNWmWNZNQxLtMQPKqvbdjDc9jXq02sz3HgdvEOlWslxNNp3221gYfMzNFvVT+grrq4HEUoU6lSNoz2I9qtTovejPSvHfgd4y8R+IdcvLTUtQTVbQWUdzJOtmYBaXBb5rfn73HPtis/9oH48W3w31a10XSrCDVdVfEt1G8hVLeP0JH8ZHTsOprWGWYipiPq9NXlv8jOFeEqfOj3Ne9LWD8PfEUPizwZpXiS3t5reLULZJ1ilGGTI5H59+/Wt6uKcHCTi90bJ3VwoooqRjXVWXDUwMyfK3I7GpaQjIwaAFoqLDRnK8r6elPVgw3A8UAOooooAKKKKACiiigAooooAKKKKACiiigAooooAKKKRmCrk9KABmCjJPFMVS7bn4A+6KRQzNuccfwipR9KAAUUUUAFFFFABRRRQAUUUUARspVtyfiKcjBh/MU6mOmTlflPrQA+imI/zbW4b0p9ABRRRQAUVFtaP7oJXuvpUisGGRQAtFFFABRRRQAUUUUAFFFFABRRRQAUUVG7HdtQZb+VABI3O1OWP6UqLtHr6n1pUXaOOfUmnUAFFFFABRRRQAUUUUAFFFFABRRRQAUUUm5f7woAa6HO5eD6etEbhuDww6is1vEfh5dW/shtc0wajnH2Q3aedn/czu/StFwrfxAH1FOUXH4lYE7klFRq/wA21+D2PY1JSAKKKKACiiigAooooAK8d/aS+EEHxI0dL/T/ACoPEOnqfssrdJk7wv7HqD2PtXsVMO3LCujC4qphaqrU3ZomcFNcr2PkX9nHxZq3gPWZfC+uQ3ENk822aGUHfay9N2PT1x1616p8d7jUba+0U282r2Ph24SZ7u40WItI0+B5W7YCcHnmus+Inw803xPPHqVuEtNYhH7u5VQd4H8Lj+Ify9aq6Br02gQDSdfh+yCEYLvypX+8p/iH06V72IxlHF1I4qnD3/tR7+a8zwowrUeajWl7r2l2PMfiV4F1H4h/Bvw9Nr11FbeMrKNpoPtLqk1xET9xlPJdgFPsw96wP2cfEWo6PpOteAtPvl825ikk0mWUEeVdbfmTB6cgceoq14xOlf8ACT+KtW1j7bq15fHOlGLLI8QxtEe0c446cg5zXXweCb6x0TSfE9xY/Zbv7NHJqEWPnimA4fjknpu9TzXoQqRjhHh6z0k7xXZ76eXQzq1q0pc1Jbb+aOg+Fd7qmhC6tPGmqyWLXcsY0221fUY5Ll324lIOeVZiNoHT05r5xg+I/jbwP+0ZqF14k1O/uII9Rkt722kc+WbRm+QqvQBVKkfQ173458E3XjbUTrdrqOmxw3Gnpa3v2yEyPbqjFjJDg4DHn07V5J8bJ/D/AI/1PT9X0XRdUguo0Nvb3s8Y8rUoUGcjHzbgAWGRyM5xSyenQnXlGrG6mrS0+F9Doq4r2VG99tj7As54bi2iuIZFkilQOjqeGUjII9qnBHTivEPgPr+r33w2u/D8M2zUbO2ddOlkOeCDtB/3Tx9MelaPwgn1zw9Nd/8ACaajdaba3KxRW0etanHJLNdAfvWjO4/KTjC5+gFfN4rLZYepODesfx8zsw2Pp14RlHZnrkg3IcV8s/Gv9pLWfDfj278O+E9PsJINOkENxcXSM5llH3lUAgBR0z1r6mJG3qMYr89PiT4cmh+LHieGdSz/ANpytkjqGOQfyNexwngMNjcVJYhXstu5OY4xYWnzn1b+z98aNP8AidDNp91YjTNbtU8yW2Dbo5EzgtGevB6g+tevr92vkT9lDQWsfigl6oKhbGVW44IOMV9dL0/GuHiLA0MDjpU6Pw2TKy7GLF0faIkFFNDDnJApdy5xkV4h3i0UAgjrRQAGmkKRtPP1pxrE8V+JdD8LaS2q+INUt9Os0YKZJXwNx6KAOSfYU4xc3ypA3Y1dxjyM5X17is/W9QFh9j5/4+bhYF/3m6fyNSaJquna5pVvqek3kF9ZXCiSGaJ9yuvqDXKfFW8Swfwo27iXxFapgHrkNVQg/acrWpLZ3a9c04GovMTbnOM1z3hnxz4S8R6xe6Voev6ff3tiSLiGGTLJg4J9xkYyKI05yTcVotx3R01FIGB6EUuai4wooyPWk3L6igBaQ9aMj1pPXFJ66AUdYvrTStPutSvpUhtraJpZZGOAqgdTXyX4z/av15tZZfCei2UWnRthXvdzSzgHrxgKD6dfevpH40Wkl/8AC/xFZxsQZbJ14/A18H6n4b8tCTHggdhX2/B+U4TGqdTER5rO1jxczzRYSpGn3Puj4K+PLf4jeBLTxFFALacs0N1ADkRyr94Dvg8EfWu6714L+xRpU2n/AAvvZn3BLnVJXjU+iqAf1r2fXdX0/TbUfa9UsbGWfMdubmdYw8mOANx5PsK+YzPDwo42pRpfCm0j1KVXmpqUjS3L6jNeD/tgfES48J+Co9C0W6eDVtVyplibD28A4ZwR0JPyj6n0rV+FNv420rU9Ru/E8mqxWUdrm7e+vFmSW53kl4ApOxCuOMDtxXgnxUWbxl45vNU1gXCWayosnkrveKInakaA8F26A9MkntXsZFlUKmM5qrvCGr8+yPNxmZxpRiray/q56p+yT4i1K0+FU+o+NfECRadJftFpUuo3IUlAoDBWbkjdnArW8Pap4z8Iyaxr/imW9lsY7aTeZ7pZYby4Lkwm3UElE2YBBxWdbafZ+O7TTtM8M6dFoF14atTavpOt2waMW8y4WVdhwW+RsH68d61/FWgXV74d0TwFply189nbxwGZuhKjBlb0HXiqqRpVMVKU0oqT95W+FeXqjOviJqneDu+nnc+ffA3g2f4kfFWbWfFN3Hb6WLoXWq3VzIEVyTuSBSeMt0wOig+1ezfFe/8AFdv43uo9PudftzHbW/8AwjcGlxM1pMf4xIVGOvXPG3Fc54/8J6B4K8XWFn4otLybwyumg280anY92zHzGY9A5bb17BQOhx3nwU8TxeHPhxFaazLKsguZm0+3nP72K1JHl7t3KjrgHmvSzLEPEOGJpLmilZR6Jf0tTCjWai6Vd8rXX9DrviT4xXwb4Q8+O3hbV7lB5cKqNokxy5x2H5mvmX4YfCXWPip41l1/X5ZzoyTmS+u3J33b5z5SH07EjoOB7fQd14NuvHmqLfa0ktrpgIJiOVknA7f7Kn8zXp+k2dppthHZWVultbRKFjjRQqqB2AFeTTzGGWYeVPD61Jbvt5I6cNSrYiv7Wb9xbLv6j9KtLew0+Gys4Fgt4EEcUSDCogGAAPTGKtUgOe+aWvm223dntIKKKKQBRRRQAVGysp3R/iOxqSigBqMG9j6U6mOm7now70iPziT5WHX0oAkoqpqmqabpdsbrUtQtLKAHBluJljUH6sQKXS9R0/VLRbzTb62vbZs7ZreVZEbHXDKSDVcsrc1tBXLVFFFSMKKKKACiiigAooooADTJGIO1ce5Pamu/XBAHdiehqMk/fyjoRhsUASxMXHVTj0pSuX3McjsKiAGwsqBMfdNWB0FABRRRQAUUUUAFFFFABRRRQAUUUUAFFFFADXUOOcg9jTVZlO1unrUlIwBGDyKAFoqL5o8dWX+VSbsjINAC1G6sDvTrjp2qSigBqOrex7g06mOuTu6N60iPztbhv0oAkooooAKKKKACiiigAooqN252py3f2oAHf5tict/KnRrsXHU9yaEXaPU9zTqACiiigAooooAKKKKACiiigAoooyKACik3D1oyMZzQAHrXN/ErVptC8A69rNr/AMfFnYTSxHGdrBTg+/OK6MMueorL8TadHrHh7UdJfBW9tZIDnp8ykf1qqTiqkXLa4paJn5kLDf6hcPfTyPJcSP5jyscsW65LHn8q+3/2R/FOueIvh9PZ6/PJdXOl3XkR3EnLPGV3LuPcjpmvmnQvDMq30lhJERNFI0bKR0IOORX1f+zloLaF4ZvYpE2vNc+YeMZG0Cv07i+WGll0bWvpY+WyvMZ1sY6fQ9UYBhgimKWjOG5TsfT61JSHBHrX5efVC0VEQY+Vyw7ipFYEcUXAWijIooAKRiB1IH1pc1T1a7isbC4vp32QwRNK7egUZNCTbSQm0lqWty9yBXL/ABR8V23gnwNqviW4hM4tIsxxf89JGIVF/FiBXyL4k+NPxJ8U6xPqGia1PoumiQtaWttHHlUB+UuWU7mI5OOOehr1PwHrmq/G74Ra74U8SNEusW+1op4hsF0FYMjEdFO9drduQeK+jrcOYjBwhXxHwXV/JHBDMKdWbp037xzlt4w+KWq6cni1fEFzaois7WUESGA99u3b831yD717D8LPEGnfFz4aLd6vpkDTCZre+gYfKJkxl05JGQVI5yPU9a8JT/hNtG059CsvC+svdxt5clm1szF+cZVsYI9xxive/gx4TTwL4Ka31GWKC9vLh766j3g+XI4ACA+yqOnfNdedRw0KKlRSTvpbsYYX2s5SjW2MeP4aeJvC1/cal4F8RbIZFz/Z2qLvidv94ZP4kbvetzRNa+JUirZ698O7MSYKtc22tRvAffa43jPphq6i68TaNa9Znmcf3FZv1rMufH+npnZZ3r464AH9a8OcsTiFeUbvv1OmHsKC5YvTscr418O+KtGtG1bw5axXCMh+1aXGzOu0/eCZA3L/ALOAfTtjjfgboega/qenyL4ruZ4dBleW28P3MQSWzcgj5mJy6jJAIUe5r06X4nafF9/S7/Hcjb/jXD+Mrv4ZeKNTTVNR0rVdL1eEjy9U05jBcr/wOM8j2INelQ+tSpOk4O/db/P+rnm2wsK3tOf5PY63UPD0fg/V5Nd0mH/iXysXniQHEDNyxH+we/ofbpz/AMQPDF18RNTj1jw/Jo14G099Pnt9RLf6MWO7zo9ufm/wHNaXhPxR4etmWG8+IuqX0R+VY9TihQ49GcRrn8f1rI8R+GL6y1U+LfhVrFlczg5m0ozjy51zyqnkD2HAB6elRSdVSXtLqS0Ta0+f+YVJU1pRacXulujV8NfFjwnY3dh4V87Up44GTTxq8lt/ossy4U/PnqWB+bGCe9cD+0R4WW0+I1prqw4g1SMLIQOBKnBz7kbawvBFnDqOoweEtf8AEMXhrT7XUReNpOp27QXpcMCFSQjY65/iBzxyBX0P490PT/G/ha40+G4haZSJLeZW3eVIPunI9eh9ia3pVaeV42FSne20gxOHq43BzhJbbHOfBjQLW1C38KIJPL2kj3r1PjPFfNPg/wAeX3hS9m0jVYWtru2bZJE47g/y9D3619AeF9bsfEOiQarYTLJBMvY/dPcfWuXPsNWjW9vLWMtmVkWIpOl7GOklug17xDoWiT20er6xYWEl04jgS4nWMyt6KCefwr5k8YfF34uf8Jff3Gi29pBo1ncyRx2cloHEiISPnYncCcZyCMZxUP7T2h6rdfHTTdS1C1uJdDexjitpQhaJWDHzFJHCn7vvXhvjbxJ4og8eXQW+vIJLe4KQQqx2hQfl+Xoc8fWvseFuGaFeEarcZuUb2a0X/BNsZiqiqckHax+gfhbxlomsrZWf9pWMOszWkdzLpvnqZ4tygnKZ3ADOOldNn6V8SeG9F17Ufjf4U1DRrK4W8WeG4v5IkO2JNuZQzdBkEjnvgV9oapc/YtNubtYWlMMLyBF4LYBOP0xXxeeZTDL60IUp83MrtdtdjuwuI9tT5mWiy4xkfSvjT456747h1nxRF4gt3uoIdTV9MtLiEPBDbZZUmRR97I6+55wRXW/CT4+eM/FXj+Cz1fSdMt9EupWjAhjkE0P90kliDjv8or0P4gfBaw8WePbfxdF4g1LSpjGkV5FAARcov3cHjYeTk4YcDivQyyKyPGqWOirON11MalSOLhKNJ7Hmn7OGr+N7rxf4dtbSOa38PjT5W1SzVAsFsxyY3GeQzNjjrgnsK9H/AGgbgzXOk2sKmSTSo5dckC9lgKj/ANmNXfhD8J7L4e6lqusTa9eaxf3yhDcXC7BFCGLBcZOTycsT2HApPhyI/HGu+KvGVzGJNJvgdF00HpJaxFhLIPZ5CcHuEFcuaY2hiMbLE0NILy3b/wCHZrRpyp0+WRk/tE6t4vttN8Mal4UuLm20me4MuqXFuFOE2qYg+f4DlgffFfN3hTXvFcepa6ujaadH1GONorWayg2zBmfiIE/eLfnxmvovQfD9t48+GuqfCjxHeXFvqnhu6W1aeM/vAqHfbXAB+8GTb9cMO1Uof2cbSS40VtS8Z6tfQ6ewkuYTEqi5dW3KQc/IBgDoc+1exlGb4HA4OdDEJcz8r3W6+/YwxOGq1ZqUWex+CJNWk8JaTJr6CPV3s4jer6TbBu/XNbOeOCDXA/GTxbqHg3wNcX+kWsU2pNiO2jmyYwT1ZsdgAf8AGuO/Zl+K3iT4hXetaX4l060iuNOSN1ubRGSNwxI2lWJIPGetfKvL69XDzxij7l/60OqOIp+09lf3j1zxFrmjaFZLea5qtlp1sXEfmXMyxoWPQZJ6187/ABe+KXxOj8d3Wn+CTa22k2O0LIbYTG6OAxO70OcDHpnNL+2fouuahq/hO8jtbi50S381JzGpZYpmK7WYDpkBgCf618+/FjWtcsPE8Vha3l1aWNvBH9lSBygYFR83uc+v0r7fhThrD4qEK85KTkpaPZW/U4cZiqkZ+zjofb3w1+INhrPhvQ/+EgvtN03xDqMRJ09p1V5GDFSUQnJB2k9674fd45r4D1HTfEPiQeE7qys7ibxBcGFsxRHcpD8O2OgwAfTrX3tZF1tIkuGHnKi+YffHP6183xDlFPLqkZU535r3XbU6sHXdan725Brlot/pN1ZsRiWMqQfQ18q/FXQLe1vhb2sStI7hVUfxHoAP517P8UPiVYaJfTaRb3CtNGn77ac7SRwPrXJ/CTRbjxp4n/4S3U4WGmWUm62Vuk0o789l6/XHpXdkvtssw8sVU0i9vNnzubezx+Ijh6avJbvsdjY6ho3wk+FmjWerCZ5Niwpb28W+aedgWYKO5yTyeAAK4rxHa/8AC3L3+3fDC2DNb2b6ZfWOuxuj2Jc7hMoGfmI/A4GDwa6n47x6NqOlafqK+LdJ0TUtFuTcW093IDESRhkYDnkAdOcj3ryzwJaeOvEraquiySWlhrNysmp6/cQtbRSqgICW6thyOT83U5xwBmuHBwhUg8Q5WqXd2/P8z1MQ6kLUkrwS/E9ek1ONtEs/CGizNqN1DAlu8+fv7FALk+mR+NGsfDPQG+H91pNzefYJWkS8l1L5QUmQ5Vzu42j0PaotLXwP4J0VtOh8URW144Hm3azI9wx/EHj/AGe1cdr7eBNeuFPijxV4n8TWqtuFiQILQn3SJEL/APAmNRGFXmUaKkop3vbVvuZwnQtz15Jz2tvYwPA765rHinUrfwnqc3iGe6KRajr00HkwBIycIgDE7eSepLegHJ9nt9P1zwlZn+x9Bj16aTmab7WkErt7hhtA9MH8KydE+IHhfS9Ph0/RdAuLW0iAWKGKJERR9M9a2IfiLYyY3aXfL9dv+NGO+tVnb2do/i/UrCLDU5X5rv8AI5jWYPjV4sYWkdrongnT84aY3f2y7I/2dihR+YPv67vgb4V6J4blF9dT3Gr6oW3G6uzn5u5VSSAfc5PvW1a+NtKmOGjuYv8AeTOPyrXtNX068AWG7jJI6E4b9a4Z4jE04ezS5Yvt1O72WHqyUnqz5t+K/wAUPG2uePtQ8J+Bb46VZaXKbeaeFFaWaVfv8sDhQcgBcE4JzWt8Bvih4r/4TpPAfji5+3yXKM1jeNGqyB1GSjbQAcjODjP1rlfin4V8W+AfiXq/ibSdIvNT0XVbh7tZraIyeTI5y6Oo+6N2SD3zWl8DvCfiTWPiJH8RvE2n3Gj6XpcMkkH2lDG8zspBIU87VXcc19TUo4B5ZdKN+Vf4ub8zijPFfWtrRPqWMqFxkD0FKSPaviLxb8aviH4q1y5u/D+sTaHpSOfsltbRx7ig+6zlkbLEckcDoK9r/Zh+KOq+OINQ0PxMY5NY01UcXEabBcRMcBivQMCMHHqK8PG8NY3BYVYma0O6lmFCrUdOL1PdB0opqMCgIPB6U7NeCdoUUUUAFFGaKLgFRzqGT5gMjofSpKbJyhoQpbH54fHXxB4i8Z+PNSuNVuZHs7W5kt7O1JzFBGrEDC5xu7ljya9J/YW1zUrXxxq/hqSSQ2N1ZG5EX8CSqwG4emQeaj+Jvg2S01vU7sw/u5bmSQfL2LE11v7Hfh02/iPxBrzp+7SCOzjOO7Hc36KPzr9SzKeFjkPLFLZW9dD5bLsxnWxrpy6H07H3+tOpiMmOGHNODqRncMV+WXXQ+qFopCy/3hQGX1FMBaKTI9aWgBrbsHb17ZqFRiPzFkZVxk/WnO2f4iFzwB1NR8r86szDOCrDGKAHAnHPUNlh6+9Ked524DDAzxk00jnKyHI6AdcVKsfQnLH/AGj0oAEhUY6/TPFSUUUAFFFFABRRRQAUUUUAFFFFABRRRQAUUUUAFFFFAAajMSnuRUlFABRRRQAU1lDDBFOooAjUmM7X+72NSUjDIxUeGjPy5Zf5UAS0UUUAFFFMkbnan3v5UAI7HOxOW/lTkUKPfuaEUKPU9zTqACiiigAooooAKKKKACiiigAooNJkUABqORgoLZGADnJxXGfFH4m+Fvh7FbnXrmRp7kEwWtvH5krgdTj096h8LeNtB+Jng7U5PC19IZ/IkgeKZPLmhdlO3cvv6+1dEcHWdNVXF8l97aGftY8zinqea+Mf2ko7TX7nT/Cnhd9btrWRo5byS48pHYHBCYBJHua9L+EPxJ0n4jaNNeafFNZ3do4jvLObG+FiMg8dVPY+1fJvw71nT/Ctvf6J4gshFqFszQzRyjDK44J59eua9S/Y6srq78V+KfE0ETJpEsSWsT4wssgYsceuBxn3r6zNMmwlDBOrTVmra33ueXhcZWniHCS0PSviv8U9N8ONqnh/Rrq3fxTb2a3CRTqRBGGYcu3TIUltuegHrXP/AAj+M0OoWen6f401HTjquo3jQWVxYxnyJ+BjPJCNnjBPNcN+1doOn6b4uGqHSdUeHxFaeRfXlvl0R49oQBQODgKTng4rmvgL4Rsbr4i6f4XutJ1i4g0mdtQuLh4zCkM6j5A2eo4wAOa1w+VZa8odaUve36X03X39DWpWrRrqNtD0P4peH4/DPxLGsJEBp+quZN2OEl6Ov49R9T6V7H4C1TT7rS4obZ0D4yQD1q1428M2Hirw/PpN8pCuN0ci/eicfdZfcV8varrHir4aeJBpuobkmhfzLeU58u4UdCp7gjgjtXFhks5wqoOVqkNvNHk1oTyzFOvGN4yPsAkeopC6gH5hx1rlvhx4w03xp4bi1awlQt9yeLPzRSAcqf5j1ryD40fGZFh8QeHPD+oXWh3Ok3cUNxquwMGJBLRxjrv6cntmvDw2V4rE4j6vCPvfkfQ/Waap+06H0RuXOMimHC/Mp59K8H+Cvxihvj4f8K65d3OrX2pJKYdW2BVlIJ2o4/v4GD71o/EH9oLw74T8VT6DHpF/q8tk2y8lt2VVibuoz94jjNaVMkx0MQ8Oqd5Lp5dw+tUlDnbsj2dJFZsbhkdRT965+8KwvDGv6b4m8N2viHR5TcWdzD5kWBhuM5UjsQRjFfPlx8evEi+OFk/sq8Fotm7nR/KGWYEj/WdQ+R0/Cs8FlWJxjnGlHWG92VUrwp2u9z6eldFRmZlAUZJPQVwZ8deA/E5u/DkHiWzupLpJLV1V+CxUggHvj0qz8U7fVta+FGt2uixyxald6c3kp91wWAJX64yK+XNPtrWPQbLRdFsDNrfmLG9tDkShwRzjqMH9K6sry2niYynOdnEwxOJnTlGMY3TM/WPhb408IXMul/Yri6IJWCWCAukydsEZwcY49a91/Zl8Har4T0C51bxRb/YNRuwI47V+XSJSTkj+8c/kK9Z+0zW9pbW7KJ714lDuOgfbyT+Oa8V+LvxO1Kw8RxeCvCtqNV8SzyLCbpv9VayNjaoHdgDk9gOvNelVzbGZrR+qtKy1b8kYRwuHwtX2l9We0yS6hehvIQW6uNofPOPWsHxRq3gnwu8LeL/EllZST/6tbqcJu+grkPiv4+vPg74D0GxGdf8AEF43krLdvgSMuGkkYgdMkAAe1eBfGDxF4b17xDa+JfFaTx6he2MSfY4R5nkqpbJGeiknIHWjJchxGOlGUrxpu9mlduxriMTTo+7u2fZ2mW2hXdjFe6dFZ3NvMoaOVMOrg9CDWf418U+FPBGkjUPEF5a2FuzeXGNmWdv7qqOSa+avC3xgf4Z+CtDsdE06LWNBMkk0k0kjLIqO5OyMdAV6c10v7TKyTa/4P8bSW0194aFowZkjLiJpNrKzAdAVrCpkFWjjI08RJqEm7Pvb8n6iWJg6TnTjdo9p8DeMfB/jrT5bnw7e218sJ2zRsm14yRkblIyM1i/E3xj8NPBYii8U/YxczgtHbR2wlmZR1baozivLP2ZrabVfitq3ijR7Caz0AacbZ5GUhJpC6lVXPDbdrnPbd715J8XZbi9+N/iltcZ/MjvfKTdztiCjYF9sHP1rrwGRU8RmLw6qNRSvo9fQ5cTiVTwvtZU9T6X8IQ/CH4m2c83h5Y2lix50SboZo89CyHt+FRat8C9P8w3Gg65e2Eo+7uwef94YIr5+/Z6kubX4+6Eujlts/mpchOjQ7GLbvbOCPQivuMAL8xwPrWOdLEZNivY0arcbXV9ScPhMNjaSqSp2Z8467oPxa8NRbZUh8TafEchJ4lu0x/uuNy/rV7wp8d7HSymmeIfC40hV4JsYwqA+8eAR+Fe/TSRRxmSSRY0AyWYgAD1zXlXxK8bfB2KOW38S3Gm6lIB80cMHnSD/AIEo/rWNDHU8d7lbD8z7w0f3LQHgqmF1pVbLszK8f6L4N+LmjjUvC2vWMWuwJ+5dnClx/wA8pVPI579RXkPw7+JGufCDxvJoPjOxu7XTbiULcxOD+7PTzoz0YdM46jnqKwvG3iT4N/a2ufD0Xi3TJQcq6Iuz8NxyB+NUtI/4T3x/anRtN0zV/EWmcmJ9QtcrH6FZG5H4E19NhcFy4aVCtL90+k9GvNM5eVe2Vbk95dY9T6N/aT0nxJ4x+GFne+Abpr1EnW8kgtJB/psODgKR1wcHHfFeBaTaePLzwpfeIX8FXEsmltHD5s1j/pB3EglQeWC4GfTNdH8N9f8Ail8F7WfT9V8H6re6CfmWCX7sB7mNxng+hrvtO/aq8FyH/iZaLrNiwOGKhZQD6ZBrDC1sfldB0MNTjVhe6kt/NHoVI0MQ+ad0yl+yLoPj6PVtX8SeIorzT9Lu4lWC0uMjzZN2TIEPQY4z3r6PPTbjp/OvGrf9pr4RygBtbuYSe0lo2f0pbn9pr4SwqQutXc7dkis2Zvyr5nNYY7MMVLESouLfRJ2O+kqdKHKmaPiH4Uw2viJ/Evg9rewvJGMk1rIp8l2/vLj7p/Sqd3rvxs0u7+Xwfpeq2oGSBfJHx7MTx+IrIf8AaFl1o/ZvA3w58T69O/CSSW5gi/EtXGfGe4+Llz4DvNa8c6vb+GtPlxDaaHpTZmuJX+6ssvZeCSBzXRQpYqu40cTy9lzav5W1OKWGo05OrBtN/cdTceNvFPxYu7n4e6Npv9jCNtviHVba7S4S2gP3oYnXgyuAV9hk17poemWOjaNaaRptutvZ2kKwxRL0RAMAe/HevFP2PdFi8M/Bi41a5UK19czXUpC87EG0fXhSa8x+KHxquPFNjo2qW2sat4Tt/Ml8iG1YO02CNsrkdgONvvVf2PVxuKlhcIvcg7X8zo+sQp01OWtz3f4seHtcsNatPiR4MtzPremwmG/sFOBqdnncY/8AronVD68VzejfFvxx4y0/7V4F8D2d1BkrI8+qxebAwOCHiHII966D4P8AxPXxnrepeGrixkhvNNt4ZhcFgy3UbDG/A+6c9vevnK68N6l4d/aU1jSNH8RXPhue9vXayvIRmPzJBvRZF/iQlmHtxSweXtyqUMQlzwV1ft8ia1aHIpc1lI9/uPD3xI8aaeNP8ULpmmQN/rChEr477QOM/U13vw/8H6P4J0c6bpFvsR23zTNy8z/3mNeVDx/8Y/BK+T4z+Hy+IrOP/mJaI/LD1aM9Dwas2n7Tvw6H7vWLbXdHm/iS609ht/GuWvSxtan7OCTh2jqvw1Jw+GpUZubd5Pqztfj5ofiPxF8LdW0vwpctBqciK0ex9plUMC0ef9oAj8a+VPCelfELUrLULe88E3E82kWxmP2y0+bcCBsjz3wScD0r6CP7SnwjVd48QSlP7v2V81R1D9qP4YRD/Q5NVv3zgLHaY5+pNepk+NzLLqEqFPD83M73a2KxNChWfNJnAfsy6L8RdU+Jx8T6ha32k6JBA8c6XClFuSVwqBD1x1z2r1X9oX4vab8OtH/s61lin8Q3kebeHIIhX/nq/oB2Hc/jXEXn7S13rQls/BPgfULq+KlY3mYNsbsSq8/ga8pfwD8Wl1G68bal4V1HUNQlcSPNdQJLIp6hliJ4A7enpXdUwk8wx31nHxjTVlaN0rmEqkKVN06KbOr+Efw+1rxrIPE3jCeXTNAd/Nkmun8uW9OcnG7oM9W/KvYvEHxk+H/hO0TSdDb+0GtkCRw2Kjy4wOAN54r5Wm8X2t9qHl/ELU/FzTggPbCIAgem18AfgK9g+Gni79nyxMIOl6jBc5H77VLZpQCPccfpV5ng6laaqYiMpxW0YfCl67/gebh4ewTVFKLe7luWZfGXjHxtqXm+FvBGn28nUXQsUllB/veaygL+tdPY/CTxtr2Ljxh4qmUOPmhEhlP4jIT8q9a8L654a1iyRvDupWN1AFyEtnA2j/dHT8q3tw9a+brZvOlenQpKmvNXf3s7YZVGv71ao5/Oy/A8w0v4PeC9Ih8+9a4ufLGZHmm2Jgcknbjj8a5W2+KnwF0vWv7Mge3+Vtv2oWTSQA5x/rDkYz3rov2rJtQt/glrR09pAHMUdyydRC0gD/h0B9s18bQQ6edIPQPgAKP4R2Fe5kGVzzijKriK0tNEkznxsqGAcYwpJ3P0LsItGnsor6xjsmtpUEkcsSrsZSMhs46VxVp8YPhhc+IhoEOvWj3bSeSG8oiJ3zjaJMbSc1598AbbXtc/Ze1nSrWaRbiWO+tdMdichSCFCn0ySB+FeJMba+8Lw+DrHw9eL4mMghWDymEiS8cHjgA87vavNwmTUqk60KtV3g7b/izvqV3BQcafxH3a9lYyj57WBwfVAa5Hxfrfw78NXcVt4g1zTNJuJxmJJbjYx9wK4z4xfFK9+Ffhzw1pEFjDqev3kKowlcrGqxqoZjjkksQB+Jr5/wDi1rXhPVPGUmveJvtKalqEMLSW0S+YLYBQMZ9MgkDrzWuScOYjGyU6jkqbvZrVu3l2LxGJp0nbl1Psu0t5o7ZLrSdQS6t3UOnzZV1IyCCOvFSy3cN/aT6dqMZh+0RNE6seCrKQefpXzP4a+Mz/AA48P+F9DstNj1Lw4EAku/NPmhXYkbB0wmQMH0Nd18evEfizwPrmleMdHb+2fC2o7Yb3T5ekTYyrxt1Xcv4EjmuXFZLiqNeNOovib5Xte36lxxFOdN1E9tzwLxX8PvHHgLW59KbQ7+/tN5FpeWsDSpMh6YxwGI6jtXsH7O/hr/hWml6t4++IlxFoC3yJb28F0+HSMEtlh/eYnp6CvYfAniq11zw1a67pkr3GmXA5B/1sDfxIw7EHivJv2tIZP7X8J65dwyXXhu381ZyoLJFKxXaWx0yMgE+hr055xisx5cur2ino31dvyOOnhaFBvFUlds9r8E+NfC/jCykn8OazbagsJAlEbfMhP95eo710ZZQOWAFfLH7Oypqnxruda8MW0kWhw6e8V7IFxHIxxsXPRjnn6Zrpvjx8WNe8NeIW0TTLa705bS6t83S24m+1q6lioXsucjPfFePWyOUsc8LhnfS+vT1O2lir0VUqKx9Bbh60ZAHNcp8NPE8/i7wwmr3GmS6e5uJYhGxyGCMQHU+h61xnxY+OOheBPEI0AaXeaxqCKr3K27qqwBhlclurEc4FeXSy/E1sQ6EIXmuiOidWFOHNJ6Hru5efmFBZeea8l1P44eF7fwJpXiy1try9TVLwWMdmmBKso++rZ4yo598ivJ/DHxl1rT/H+sXuo+KZtds4Unkk0eOFUCj+ERMem3HNehhOH8dioTqRj8N/w6GU8XSg1rufWWeRyMVHc3EMEDTSuqovJJNYvgfxFY+LfCeneItNV1tL+ESorjDDPBB9wQRXiPx0+LkKaw/h/RblHhtGxczBvlaQfwg+g/nXNl+W1sZiXQitVv5GeNxkcLRdTe+yL3xs1WxuGeCzUPJIdqKnJZj0A9811eh3fh74O/DOwbxHcfZnuZh5vlxl3kuJOdoA64GB7Bc1znwN8D6hqVzD4y8UwyDHzafbSrgj/powP6fWum/aQ8Pw6v8ADmW//s261C90eVb6zitnw5kXgnHcYJyPSvbxdWhKpSy7n9xPVrueVluFqc08ZUVpPZHBaD8a9bh8fan/AMJBcaL/AMI5AsrmC0UtdQIPuNwcsW9MDGa938M67pniLQLPXtHuVuLG8hEsUuMZU+uemOcg9CK+DLaxtre/PiKx0vXbu41hpIba1+ysA0jEBwGxzjPf19q+2NB8JwaL8LE8K6Ks1qE02S3h819zq8iNyx9dzZrbifLMFhfZPD6N6dLWW7+89LCVqs78yPKfFv7ScdrrtxZeE/C7a3aWrFJLx5/JSQjrsGDke54r034RfEjSPiLoU17p0Mlpd2riO7s5QN8LkZHI6g9jXyb8PNa07wzZ6hpGvWPlX9uXimilXDIwOD1+ma9S/Y8tLm48TeKfFEEbR6TOkdtC/wDDJIGLEr2OAcVWbZLg6OBdSCaelnff5GGFxtaddxktD6UD7V3Ft3r9elSKXI6DHOQOteY33xo8FWOttp8k9y8Kv5cl1HFvgRs4zn0GOvtXpFtJFNEk0UiskoDxyI2QwPQivkquHq0rOcbJnqQqRnflY+JjtXAO5eME9qVhyR/E5HA7USKzABlyezDt9akRAo4H41iWO2jOcDNLRRQAUUUUAFFFFABRRRQAUUUUAFFFFABRRRQAUUUUAFFFFABRRRQAUUUUAFFFFABQaKQ0AM3NjdgAUm9hz8ppCN0Q56daIh8xPbFAD8ll+Xr/ACpUUKPU9zSRfdP1NPoABRRRQAUUUUAFFFFABRRRQAUUUUANftzisHWfGXhXR9attG1TXtPs9QuceVbyzBWbPT6Z963ZiABnH4188/FL4S+Jta8ba3f6cdKm07WzE015eOVmsgiBWCjB3D5cgZGMnNdeCoUa9Rxqz5VYyrTlCHNFXOd/a18K+IF8fWPi620y71TS3s1tnEETSeQ6k8MoBIVs5z61J+y3Yy+FJdf8deK5E8OaLc26W8B1BvI85lfcWCtg4HQeu416Dqvj/VNVt10b4epbzWtu0dnc+JtURjZpJkIBEvW5kLYHHyg9zUsHw18G6Lcx+IfiFrB8Sau7hUu9anURh8cJDFkIvsAM/WveebVZZesDUWnSy1dv6/4ByLCQjiPrF9TmfGfi74VeM9T+0af8N9T8d3q8C6tdLKxEf9dXwDW1pvij4qQ2Mdn4b+CtrpFnGNsMd3qcaBB/uxjirPgD4xafqWt32mal4afwvpttG0lvfXU6JC6q23B4AQnsCTXovinxNoPhfw5Nr2ualDa6bCATMQWBz90KBksx7YrhxCq0JKhOi32u2/us7HTT5Je8mebya78eZoyJvhz4TdOuxtTc/wAxzzRH4v8AjDZOz3fwktbgEgu1lqa7j9d3U1zcv7R/9v6p/Zngfw1c3Ls+1JroHc/uIk5x7k/hXpGl2njbU9NWTVtaTS55ELCKKNdyjv74FbTwtTDpPEU4xv0bd/uTuccsZHncaSbfl/wTBT4z3Vi4XxF8N/FelerJALgD8Vqr4h8XfB/4naQdG1jWIoZf+WX2pGgngf1ViMKfbNcx4W1bX/EPia0sh4x8Xadaak8qaXeyCB4boxglgUZTjIBxnPSu71XQNJhi+xfEdvD+uW5TMd9Japb3C+zIvB9mTHuO9KpSpYeqrJqXTlb/AFX6kRrOvT5nbl8/+AeJWXhn4ifBfxR/wk3hNl8Y+F5DtuhZNvd4s5w6qT8w7Muee2KT4kabH8QPEMes+D/Cp1Xw/wCIPLF1LaNsnhvlOGE4J/dsv06Zrp77Tvh3aaiZfAmt+NrC4B4/sqwuLmIfUFf6iut8JXHxAhaeTQ77Q9c6GeK+06XTrsgcAurKCxx/EeK9ZZlUo1o4lW9olZ3Ti32vbS673RkpJw5eT3f7upyv7NPgnVrTxnLc6v4LfStN0aFo7CW+5mFwWw5Tn5sqT82MdMVj/FL4JeOz491a+8MWttqOnaxO1xuecRtAzclWB/hz3HOK9nTx34psWCa58PdUjK9XspUuFP0A5q9B8UPD+MXtrrGnsOCtzp8gwfwBrknm+ZLGSxUUrtW0d1b7311Ll9UnTVOpdepyXwt1jS/hbodp8PvFzvpt5BukivnRvsd75jFyUcAhME7SrY6Z71etvhT8P9W1l9ftLi6uhJfi+2RaixjEmd3QH7u75sdK6DUfGXgTWLKS1uruG7ikGGimspGVvwK1X05fCulIbbRNDvXhm/5Z2tq6ocj3wO9eWq+Ii5VFzRlLe2zOh1YXSi00jX1Hxt4U0ud7W51u1F0owIImMsv0CIC1Ja32l3M0F1pekiLUbrad0tsI5VTuznqOOx5qhBo0emma/sdDsdHiA3tMI1ad/YkdPzNb3hq02WQvZFZZbn5nJwWAPO0nvXFKMIRbizWEpzfLJFXxFOfDvhLVtTjw0sMEkoY93CnBA+uOK8q+BngRX1yHxdeN50q+ZLljnMj9+e/JNenfGC3eb4YeIYrdTvXT5HAXr8o3f0rwv4CfFeG2vbHSLyaP7NdOIw277pI4Ne7lVGvVy+vOh8XXvax5OYyUcbS5/h/U9A/al8JaBrngT/hIda1CfTz4fLXEc8UfmEq2FZCvfcdo9q+VfFmgReM3tdX0jULWOVYFhnhuG2Y29GGPbqK++df0bT/EGiXmkanbrc2V5EYp426MpGP8/SvE/Dn7L/hnSdXvJ5Nb1S7sZYJI7e1cqBCXXAbdjLFe365r0eGOI6OWUJRqzkpRfu2V1Z7o78ZhJVZKdM8T8JeG/DWtaj4e+Gt9r08QnlIM9vFu8yRsts9UyBjNfbtlplpaaXb6bDbr9kt4VhjiYZUIoAAweuAK8k+E37PegeBfEY8RT6le63qUQItnuQqpCCMFgo6tjvXtYrzuKM4pZhXisPNuK793uzbB4Z0YOMt2VorWOCERwRJEi9FRQF98AdK84+K/wX8L/EG+j1S+a507U0TYbu0YBnUdmBGD7ZFeoGkb7p4zXztDE1cPU9pTlaR1ShGceWSujzr4TfCPwt8OWmutL+0XmpTrslvrpgZSvXAxwB9BVv4lfEbSvCMf2Xi91SRcxWiNyB2Zj2FUvjn8SLX4e+GhKhSXVr0mKxhboWxy7f7I/XpXzJ4W1KbVNeOpatcPdXVxJvllkOWZj1/D0/Kvp8oyetmknisU24/mfP51mf1GmqdFav8AA9D1hfG3jtvO1K+mjtm+5aQErEo9MDr+OaztI+CGs6zdKieXZ2ufnuHXoPZe5r3z4Zw2c+keZHCCBxux3rrZ2itoGkkZI4UBLsTgAAZJqq/ENbBuVDCwUbabHPhcljXUa9abd9dzx/SfhJ8L/AGnnXNbt4b6aAbmur8bvm9FTpn2xXG+O/i94nvIXsPA+nDRrAfKs5gDTMO21ei5/OqeueMV+IfjvMkp/sa3k2WcR6MB1kI9SRkegxXuvhLwrosFrbXkdpHK6jcp6gH196utH6nBV8xTqTlql0Q4YirjKroYVqEY/Ns8I8DfAnxR4yu1174leJtY+ySEOLH7W3myj/bOcKPYc17tH4d8B+B/CMwfStI0zR7KMyStLCpVV7kkjJJ/Mk11jHy1yxChRkknj6187NNcfHj4oTWBaRfAPhyVWkjyQt/ODxu9RkEgdgPVjjynisRmMpSnLlpx1dtl2S82e7GCoRUd5F7RdCj+LF219Y+G7Lwz4LyQlx9kRb/UwD1U4/dRe4+Y16z4f8DeDtBtIbXSvDumW0cS7UIt1LccdSMk1wPjv4q6GPD2u+G/h/q1u3iPT4lghiWFgkRDBW2EgK20E9CeleY/B7xR4+0DxpHdeKPF0+paE4c6iLu5EogAViHHUqc4GBjPpXbHLMfisPOonyRjtFt3fp3IeJowmoPc+rIYY4UEcKJFGP4UXA/IV89/tPNN4g8Y6J4bh+aO1ha6dR08xztXP4Bq9l8A+OPDHjfTZb/wzqYvYoZPKlBjZHRvdWAP415H45uoLb45Xcl2V2iCBVz2GCf5k1z5BTqUsfJzXvQTdnvc4s8rcuFVnZN2PV/hhpK6R4A0rTGjH7q3CuMdTznj8a+afG/wj8Z3XjDV7MeBbS90i2mlu9KktZVii2E5EQGQdx7gjBx1r6i8MeINM1aIwWsqeZEoygPOPWt35cDk1lhs3xWWYqpUivelun+eh2UqFKvQhZ3SPJf2a/CuvaF4bvb7xRo9npmqX9xkRoq+ckCjCJIy8Eg7sYJwDXn37Sfhi6Xxk3iO0UpKqROjjtIhyD+YFfTM00cUTSSsFRBuZicYA71478XPEuj6lpTrC6SYBwQfvCuvKMbXr5lLE2+LR221ODO/Z0sMlezWx6d4R1RdY8Mabqq8C6tY5Tn/AGlzj881Ne6RpN8p+2abZXG7/npbq38xXIfCnU7PSfg1pmqardR21nbWfmSzSHCrGCeT+FeZ/GX4m3ni7wxYf8Ku8RyQWsk0gv7uINDKgUDauWAKqeTnvXn0Mqr4nFyp0dFzW5r2S+Z6MMTCGHjOp2O68bfB7Qb6c634YstN0jXI1xmSzSS2uR/cljIxg/3hgjtVb4Y6z4dvdTl8M614R0rw74qtF/fWnkIUmXtJA+PmU9cdRz6VxHwY+I2qeEfD+qn4m+JJLrTYjGbG7lzPKzNu3ICuSwGFPtn3rvPih4Y0/wCJXguw8T+E75f7XtIvtej6hbttbOM7M9RnHQ9DXVisNicNN0MTJuOylra/6+ZUKsKkeamrlX4ofArwr4wMupaWZPD+tsdwvLEmMSN/toOD9eteQWsnxk+FerLYTaxd31tnMS3LGe3mX2J5B/I1718C/HbeNvDD/wBoRrBrVi3kX8IUqNw4DAHoD+hB9q7fUdNs9Ushb3tussfBG4cg+opUMzrYOTwuLhzxXR9PRmOIw7xEOahLlZ5JoHiLwL8ToF0Xxl4as4tUdcbLiMESH/Yfrn2PNc94v/ZzsrcteeELlkTqbO4Yt+Cv1/A1ofGfw/pOloZbQeXPHiRGB2sp7cj+ddV8BvH3/CX6HNYX0wbVtNCrOTwZUOQsmPw5969Cc8TgqSx2Ak1T6p62PJpVfrUng8VrNdUeN2Xw31zS5PPtmubK6jbJaMlGU/Uda7rwl8Uta8PXUeneM1a7tM7ReoMSR+7j+L+de5z20MyHdCpOO/WvnP4y/YVkmjUBGDEEY5BrfB4yGeT9jiIK/dbnHi8LUyePtaM383ofQLrpPiLQnjb7Pf6dfwlGB+aOVGHIPsa8YuP2XfA76wbpNS1mKwLlvsCzAoM9VDEbtvtnivOvgt8VpPBPiWPRtXuC/h+9lCknJ+yuTjzB7E9R6c9ufr1JI5EV42DKwypHQj1rxsbRxmS1nThNqL2a6n0OBxFLH0VUlHXqZ+haPYaHpFppOl2kdrZ2sYihiQcIo7VYWxtluTcLbxCdhgy+WN/59atd6WvBcpNuV99z0lFbHh/7V/hPQb7wtb+MNYv7iwk0NtsbwxiTzllZV8sqfVsc9q+X/FvhhPF1/FrmlapZxmWNI7iKZiChXjI9QfSvvnxh4e03xV4dvNA1i1W5sLyPy5oz6dQR7ggEfSvE9C/Zd8O6Y+qLJ4g1a8huoHhtkfYDb5/j3AfMwxxX3vDPEtDLsO41ptST93S6s91+p52Lwc6k1KmeP+BvDXhbxR4l8PfDu+1qdVhBw0MWRcOu6R1z1QEBsHHtX15448M2viLwbc6A0aiF41EYI4Tbjbj6Yrg/g78BdB+HesvrxvrnWNW2skNxcBVWBTwQqDuR1Jrrfi34xg8F+FTfSuv2ieQQwITgsTycfQV52c5n/aWZU1g5NpbX731YvZQw+GkqvzOA+BttJ4X8c6p4Vdy9rdQG4VD2kUgE/iDz9BXqmp28dlHI0kCz6bJxPCygqmf4gD1HtXgXwB1248VfGq4vGcuttYTSOR0G5goB/P8ASvplkWSMqy5QjBB7iuLiCMqOOtL4mle3cwyS8sL7213b0ONuvGXgvwrLHY3rpo0EuGgkNoUt5CfR0BUH2Yg1l+I/AvgX4i36a7JfSTypaNb+bY3xVdhJIyAeoJJBrSbTZLfU7jSUaEpKDNDFcJuilB+8pHqPX07VBHY6Xo29ZfB8tkrfek09Q6N+C4P6Vx0Z+xn7SlNqXdf0jrlUk9GtBW8SeAfhv4btNFk1qC3t7KMRQQea088mPRRlnY/1rwn4kfDbx54t8VXXjzw1oLJa63g/Y7yYR3MKqoQSMDwN4GducjOOa9qsbn4Z6Xftf/YYrW8LZaWfT5PMB/3iprVn+JXhKP8A1d5cznOMQ2UrH/0GurCYrEYKv7bDxbl1ujKrKjWpclaSPLU+EGr6F8ALrS/7PtNZ8Ux3J1OCLd8sU+VGIycZIQHr1NeP2ngLxb58GqaZ8ONSTUNZkkhInYeXEMgPuH8AOW5PbOK+o5viYs2V0jwn4kvznA/0Lyk/76aql14g+KGoRO1h4U0zRYcEtNqV6H2r64TgfjXqYPO8ww8KnMl77u23a3yv+hnN4eaXJd27Hn/xL8b6pbaXb/Cf4PaO93qkEC29/cWCkwaeuOY1c8Bjz1PA9TWZ8M/hd4P8ANFrvxP8UaTPqkfzrZiYPFbv1yV+87D1Ix7Vb1ZLiRRDrvivxAbBiTJF4b8OTx2vXn96E2vz/Fg/Wt3wZovwXG5tLtI9S1dOAmr+YJN/bIkGF/AVnGu6WHlCk3rq3FXb73k7WXyIq1FKS5opL+8/8jfn+OfhDeY9B0/XteccL9g052Q/RjjioG+JvxB1If8AEk+D2rMp6Pe3kcQP1XrTfHOn6/ofhi58QX3jabTbSIJ5Wn6BYQxqWdgiIruCzEswGdwHfAqt8LJvE2qvqVte+JNZstQ04obi2v2R8K4JRg44YHB7V59Ojh/ZurGCaXdy/Sx0TrzhUUH17Ey+IPjdIUaD4X+GoAvKibUSChP+6OKf/wAJT8d4G/0j4b+HJlz0g1ZgT+YxVfxz488eeA5vtF9pkGr6YOsoTy8D/fXIX8Vq38M/jx4N8b6pHo2+bSdYmwFtroArKfRJB8p6d8H2NVVwtVU/bexi4902/wBTShioVXy6p+ZzviO4h1i8t9R+IHwAu5rgkhrq3Md0VA/vbcEjFdj4d8beBfEXh/UfDHhjU7fRL5bWS1isZ4Pssts7IQp2HHIJzxnpXba/r2maHEH1S+tYGlLCKOSRVeYgE7UUnLHjgCvMNK8S+GfHlxeWfjDwZBpNvEqtaXl5Mm2ZWJAXfhSkn+yCT6VhBTxFPn5Gox7PT7m9fkby5IS0ep846N4b8Yadr58LT+GtUbUfMaJ8wsyMOgIfG3b75719gaXqGlfD/wCH+j2ninW7OySCBIPNnk6sByq9zjp9BXN6np/jDwJNZv4R1CLX9LncqNF1ObbcHAJ228/Y4BwrcHHWua8dwy/FS60zXPCMdtLqeiJLb6joOsg28tuXxyy4ODxjcMqw6E16GOx39qOlCraMF1X69vyOWlh1hFOUNWz3rT7201CyivLG6hubeZA8UsThldT0II61aHSuJ+Dvha88G+ALHQtRuI5rmIySSmL/AFaF3LbEz2GcV2w6V81UhGE3GDul1PQg24psKKKKgoKKKKACiiigAooooAKKKKACiiigAooooAKKKKACiiigAooooAKKKKACiikdgq5NACSMFXJ/KkjDH5m49BSIpY73/AelSUANKKf4aNi+lOooARSOg7UtMdD95Tg0I3O1uG/nQA+iiigAooooAKKKKACiiigAooooAZN93oT7DrXivxI1pfE1trE95PPF4F0UtHffZ+JNauVOPsyMDnyVchWIxvbIzgGvUPH899b+Er9tMYpeyIIbdx/yzeRggf8ADdn8K8++KMOg+C/BnhfTbyFk0Sz1CFJEX+IojMpPrllDH1OTXZg6fNNd2YYipyQbMzxR9puvHXwz8Gx2kGn2drt1O+tLZQI0ZI28uIAcAK2T+ANM/a00ezk8O6L4pvtQMEOiXyu8BgLpN5mFGcfdIOME8YzRrnjDQdK+J8HiS6lEtle6XDJazryGUkg4P5/rXrTx6L4r8ObZYrXVNKvogdrgPHKh9a9X2lTA1KGJcXZfi7u6OOhWWIdSm2fBFhZRw3WqDVPEUFza6ywhhCBp23O+FdkHORnGBknJwK+0NR+Geja78KNN8B6/LcXlra2tvF9pjfZKXjAAdTzjp054q/YfDTwPY3Wm3Vp4T0qKbTARZOsAJh5z8ue+STnrXXopCgYAx6Vpn3ELzGcJU048vp8jowuFdFNSe55ZqWh6L8IPBYk8GeHbKJmmjhlnkjd9ik8yysoLsAfT1rnNe09vtOnfFrxJqVtoenxQQXNwJkc3NsU3DyYT0KSZBIK7vb09ylR2yFHBz0I/P8/WsPx14R0nxn4Yu/Duu27zWVzjcEk2srA5DKexBryaONaleo3r8T6tP1Knh1KV3t22Pk/w34k/4Sjx1cT/AA30G60e0hMpE89wXFrG5JkkAY7LYMpPQk+h7V6/aaxpejX+hadFZW3iNNU2GS+W5LiUs+wiMYIkK/ebcRgV6H4b+Hfhfw74Ql8K6RpMUGmzRNHOu475twwS79ST69u1cn8WfB/irTvhLc6L8M5ZxqUtyHmke5C3EqN/rCJDgKx45449K9ermlHFVI0oLljtd7vzk9zgWXOM3NPX8PuPPPDXiy68BePbiz1a5nu7lVnS9hgvhPFdStLmJ0Tdi3AU8ggH2r1HXdT1m58ONr2oarb+G7PAG+ODzZQGOAoypLEk4woBrk/gL8BofCVpDq/ixotR1pv3ghXmG2J57/ff1Y8Z6DvXXjwLr2qeI9YHiLVXuNEuGD2sUVyyvE6uGidMAeUyYIypO7PNRjsThHV/dauNrvv6Jk08JXV1L4eiX+Z4943n/s/VLK4tPGWsarBLYrfLLdavcwC9Jcp5ECRFSrjbyCSQeoFe/aQtn4b8Pm+1LWbn+zVhWVv7Sl8x7bIHymQ/Mev8RJ96v6Z4b0jSdMtNPt7SFobMlofOAkdXJJZ9zZO4sSSfeue+OejDV/hlq8LXclqLSIXrOkHnFvK/eFSn8WduMeuK4JYmGLqU6Wyva/z9DroYb2EW2/1MMfFLzfGK6fa6NbnQTL5cmqm6AwpXPmqMYKds5H1r0XQdQ0/VNNhvtOvLe7s5/wDUz27hkPqMjrz7+1fDmpTaVcatp/j6XVljtghjntgxErgJjyh2Izk9cda+pfhXDpPgr4MWuoiSYWDQNfBJozG4Mh3hdmSQeR35NexnuS0cLTpujJ8zstnv1+ZNDEfFzLRa7G74jvzqHiSy8O2zsIw4lvCg+XA5C/jXZqkewBeFxwB0rzn4dJKtvB4i1dkhn1ATXszSHAjTA2jnsF/SodI+O3w31LxGmi2+tSK8snlRXEttIkEj56CQjb+Oa8OrhqkvdpxbUd7F4WspR55PfY9KuYEuIJIJUDxyKVdT0IIwR+Wa+OPFX7N3j+w8cGDwrJbTaFNOHgupLoIbRCQdrJ1JXoNucgDvX2SD5YzyV9O4qQYYZHIp5fmmIy9ydF/ErM6KtCnVtzor6bbva6fbW8khleKJEZz1YgAE/jVqk7Uo6V5ur1ZtawUUUUwCmt0NOpCKQHwN+1fr15qHx21WG4Z/J01IrW3jboi+WrnHuSxP0rnPC+rOZoo4QZJSwVUXlixIAAHrmvrP41fs/wCifEbWhrsepT6PqxjEc0yRCVJwv3S6EjkdMg9AKzvhV+zToPg3XbfW9S1i41y7tXEltG0Ihhjfs+3LEkdRz17V+l4LinA4fLI0ldTSta3X1PCx2U/Wp3ket+AdK/sXwpp+mlt8kUK+a396Q8sfzNcb+1Rq93ovwO164smZJpljttw/hWSRVY/98kj8a9PRCp9qzPFug6b4m8PXmhaxai5sbyIxTR5wSp7g9iOoPtX5/QxMY4qNeqrrmTaPXVFRpezj2sfnt4X8TNZsGVtjx9umMV9+/DjcfA2jM+d72cbtn1Kg/wBa8f0T9lXwLp+tpfXOo6xf20cgkSzldFjODwGKruYfjXvltGtvCsKqERAFRVHAAGAP0r6LijO8LmLgsOmrHnZfln1WpKfc8u/ai8WyeFvhfdpaymO+1RhZQMOqhgd5H/Ac/nVv4E+ER4Z+Edhp0a+XeXdubidyOfMkHU+6jA/CvKv2rLo618W/BvhMEmIFJJEPQmWUL/6CGr6bgjEMCQqMKihQPYV5mJX1bAUYLebcn8tjqpv2leT/AJT4RbwX4q8HWXiPQ7yzeHW3SQ2siuC1yu/l0wSTuGffn2rj/hDbatH4klmdZlsFgkF6ZMhCpUgA54Lbjx6V77+0T8KPH9x8SJfGng2J9VhvEjWeASgSwMo28BmGV+nTnNc141+F3xmmg0uztdNW8+3WqNclLhMW0xJ3RsSRnAxyM+1fqOX59hquEj7WrBSqLXo4tLU8uvg6ynLlXuvqehfsheCtf0G+8SeINTtXs7DVPKSzid1ZpQpY+bwTgHcB+FZH7XkMui+K9H8RRqRDd27W0jDp5kZyo+pDN/3zXs/wX8IXPgX4caX4avLz7bc26s8z5JUMzbiq55wOgq18UvA+k/EHwhc+HNV3RpIRJDOg+eCUcq4/H8+a/PXnqWdvGVHzRvZtLeO17eh6GIwEa+FVGR8XaH8UNS8M63bazYTlngO5oycrKndD9RX3lpV39t0q1vNjJ9ohSXaQeNyg45+tfMHgb9lG4sfFkN54q8QWV/pNtKJFt7VGD3GDkB9w2qD3Az9a+qEj2qFCjAGAB0H0q+K8wwWLqwlhdX1drfInLMC8JBxk9D5+/a7+IWoeGI9L8N2LNCmpxyTXEw4JRWACA9uTz7V88R+Jrm+8qyt2aWWZliiRSSSzHAAH1NfYfx4+FVh8UPDkdnLcCx1KzYyWV2U3BSR8ysO6nAHtjNebfBL9mxvCPimDxH4r1a01K4sm8yztrVWEav2di4BJHYY616WSZ3gMFlrjLSor6W37anJj8p+t1lOT0O6+J3gbVdT/AGdpvBeiYOoJYQIiFgPNKFWZOePm2kc+tfJfjzStbsPh9a6fFazwSW1yy6jbqQXU4+Xdt7Dmv0DuF327xsxG5dpI6jIxxXx3/wAKX+K/h3x89lpFv9u0m7uyy6gJ1wkbNljIGbIYAnI7npVcHZxCm6ka1SMUnz69X1VzqxmFm1H2a2PPvhxputXXgnUrSa3uJVuJkXToWOHaTBDbN3qCBX2F+zb4T1fwj8JdN0fXoxHfB5Jmh3BvJDuWVMg9h1xXz9qfwZ+LXiTxuNG1CBbbR4Ln/kJtMuwxBsh0UHcWwBgYGD1r7F02D7JZRW3mNIIo1QM3U4GMn3NPjTNqeJhCnSnFqXvPl6PZIMvoSg5SlofO2uMfhr+03a30X7vSPEqgXCdAGdtp/J8N/wACr6OQ8YznFfP37aVmV8PaFrUPy3FreFFb0BXcP1UV7V4Mv11rwjpGrISDc2cUufcqM/rXzOYL2uEoYrq04v1X/ANsLLlrTpdF+p86/ta6xJpPi22g3kRT2YlK56lWx/hXnP7NHiW8g+PGjQwMxhvlntrhezJ5Zfn3BQGvqv4ufC3w58TLK3tteW5guLYnyLq1lCSRg9Rkggg+hFYXwg+Avhb4c61Jrdpc3upaoUMcVxc7VEKkYIVUAAyOK9qhn+Djkzwk4vnsckcr5cX7e564DwMcjHWvl79rO1l0fX7PU4wfs2oxlGwOPNXj88YP4GvqIDiuW+JHgfRvHvhmfQdchbyJDvjljOJIXHR1PY9fzNfP5Nj/AKhi41nstzrzDBRxlH2cj86de1Dz3ZVO7rkV92/ss61e678EtAuNQZ3ngR7Uu3V1idkU/wDfKj8q8ui/ZBsBqPmTeN7uSzzzGtgqykem/eR+OK+ifCHh3T/Cvh2w8P6NbCCwsYhFCmckDkkk9ySST75r6XivPsFmNCnChdtPe1rGWXYF4ZWNoUtIKWvhUemFFFFMBDXgv7WPw48aeOF0e68JeVdCzWSOazeZYi27GHDMQOMYIr3s0mOK6cHi6mErKtT3RnUpRqxcJbHjv7NHwnuvhzoV1da3LFPruplTcmJtyxRr92MMfvHJJJ9T7V7COuKUcVznj7xn4e8E6SNU8RX62sDMI4lCF3lc9lUZJP0FFevXx2IdSespdgjGFKNloiv8RVmg02HVbVS1zYyiRQO4JwRW1pOoW+paXBfQOpimTdn09c/SuN8OfEXwn8QNB1EeH78yT2ygzW88TRSoMjDFWAO09MjiqPhuYab4p1fwLdu8Nteq1xp5Bx8kinegPqCSRj0Nb/V5ez9lUTU46/L+tTjlWjTqqT+GWnzMn4lfGSLRXsh4Q0e28VRSPILmaC9VY4ShwUBAOXJzgV6F4a8SaH4ktp/7IvLKS8t1X7VArq72zsuQrgHIP19K+F/GPh2xt7+XwnZeIxbyaBeywytdRtCZgCP3oAySR0zxnrX0N+yXpOnX0+v+M7C/uZTOyacY2j2RnywGMgYH5yxYc8YwRX0+bZFg8Jl0a0JvmXrrfa/yM6Fac63JJL7h/wAe4LjSbyzhbxFqME1zBNcve3WqzwQAxgEQpHCVQM3bj860PCAaC80zT7Xx5qkd9fW0cx0nUybkRF4/MEZkZcZxkhSdxFe0XWn294ird20M4VtyiRAwVh0Iz0Nczr/gOxvNUudesWkttZaMmCQyMYln8sxpMY87SwU4yRXzlHHR9nGnJW/FDr4Nzlz9PLQ434m+PdV8PaHqOj6hAbS9ntnW11C1QkI+ODtJyB23DOCc44rkPCes/wBi+DLnX5tPg1HTL67jhtFvdVFwYMRkys86hiN7ABUPO4jOK9O0fwBcap4Gk0Px3IuqSvIzKxnMzwggDKysoJbqckd8YxXkfgr4P/Ez4ffGmyuvDmpC68LXUub2V5gA0PdJIif9YAMBlH4jpXpYarg3h5xT5ZrXylbt2MfqteVS8tY9O6LXxOj1CXSbo+GJlvLd7RJ9T0PzPMkt0YBgZIs5AXj5lwwxmuf+F/iHwr480eTwZp8KaT4lku0u5YtVmkubfVBGMbGfhsY6IfTjPNfSWl+DtJ07xJdeIIEmF5cBgwaUmNC5BdkUn5SxVc/QVhR/CTwPa/ECPx1a6QkGsJuI8psQiRuDLs6B+vIxnvzWcc2oug6UlqtU138+68zSll3LNylrfp/kzA0jVta8Ka1ofw9uNPTU7UQxQzTskheUOG3PHlSgjjxghjnGK27H4S+CbXxRb+JtL0eGzuonMoSBgsLPz8+3oCMnGAK7xY2JIUbSvGfX/P8AjSBOciMYf7wFeO8XUV/Zu197dTupUeTR6/oeMftL6Pp7f2Frep35hW3le3gjZC48xxuDA9ARtPXqABXzf4cs77M3hXUfF1vK2uXaWlq8INyVdmwZCAAehxjt7YzX3Zr+haZ4g02TTNY0+3vbCVdslvOgZXGRz7Hjg1k6Z8PfBml6pZapZeGNLgvbGEQ20yQANEgzgL6dTz15619BlfEcMFg3QlBt9Hp8jGthHUqKSZyHx5sL3SvhRbXmlXUxvtCubO5hk3HLmORQS3rkbs/WqXiyOHXvFnh6/wBJZNF8Q3+mG60bV4xlZXXBktLhf44yCCO45IwRzufGDxp4d0nTrnQdQmSW7uLdmMAOdo7E/j0rjrzX9FstI+Huh3D7tcSW1mtkU/PEsj7SD/vISMfjXJQw1aeHhJxd23b0td/JNHNUxqjXlGLukvxPVfAHiX/hJNIaW7tW0/VLOY22o2TNuNvOoGQD/EhBDK3cEGupHSuKudPk0/4lWWsWaKsOsWr2l8B/FJEC8Uh9wu9M9ww9BXajpXhzSveOzPVWyCiiioGFFFFABRRRQAUUUUAFFFFABRRRQAUUUUAFFFFABRRRQAUUUUAFFFIzBRk0ADsFXJpiKWO9vwHpQqlm3t+AqSgAooooAKKKKACmyIG+vY+lOooAjDFTtk/76qQUjLuGDyPSo+Y+Dll/lQBLRSAgjI6UtABRRRQAUUUUAFFFFAGB4/v4NL8NyajcsEht54XkZuir5qgk+wzmq3j/AMJaH488NSaFrcMstjMyuWik2OpU5BVux/pmr/jbRLfxJ4U1PQLo4h1C2kt3P93cuM/gcH8K+d/hb8W/E3gnxbYfCf4iaXc3F0LlLKz1FTlpEJ2xls/fGMfMO3Xmu7C4apWhKdF+9DW3W3kZTauoyWjOx+OHwYl8SeDNGsfBclvY3uixfZ7eOZiElgOMoW9cjOT3Jru/gp4RuvA3w40zw5qF4Ly8gDvPKpOze7liFz2GcfhmuwiywbI78U/bwKipmFeph1h5u8U7+dxQoU4z54rVijpS0CiuQ2CiiigApAPrS1ArSfMeSQfu+1AEv5/WmyHPyDPPUjtTJH3ZIJ2gZOP5VWuLyztFE088UERHLSOFB/E00ruyB6FgAbdxjUJ79aS4VXBUqTxzjuPQ0yC4t54VkguUnib7rRsGB+hFTK3Ungk0pe7uJO5zcngbwhJbi3m8L6ObdZ/tCQ/ZE2iT+/jHXk/ma4Lx3df8Jp4/0/wBppA02xYXGpmP7oCnhB29se/tXR/G34gWvgrw7iB1l1m8zHZQDliTxvx6An86j+Bfg648OeHJNQ1UF9c1RvtF478suckL+GeffNexh3OjReKqO72in36v5fmeXil9YqKjHbd27di58XNAvNa+Heq6PowCXU1hLBAobaGyB8ntkKV/Gvkwx3Gt6NZ+B9N8L3y+IPNWJke2IMbAjBbjCgZJz7Zr7odGHYY/rXzt8evEvjPSfiFNb2GpappcCWkUmlR2VtvW+mJO5X4OTkAY7DnvXZkOPq0nKhC2ut2XjMLCVpO+m1j6D0iCa30q0tppfNmhhSOST++wUAn8TVjaVO5PxHrVPw7Lez6DYzalGI717eNrhB/DIVBYfgc1ojpXzk78zueitkNR1YcH606mPHk7l4bsaEc/dbhv0NIY+iiigAooooAKKKKACiiigANNY4Ge9ONIRmkB8lfFO4879sbR45D8sb2SLn0w5r6xDbVGeB618eftaef4U+P2h+LVQiGSCCZTjq0Mh3D8jXvXxh8Z3Gl/CRvEnh6UN9qEIiuU5EaSY+f8jX1eY4aWJoYLk2lHl+dzz41FQdST9T0C4vrOBiZ7qCL/AHnANSW88EybredJB6q2cV85fCvwXrPi7SI/EEviWExyswIbMsoYHndk4B74q/45j8TfDmS1v1vFmt5H2RzxAqNwGdjL6EA1yyyWl7X6vGsnUXlpc86GcVVD29SlaB6h8VPGa+EdGWSFElvJ8iJWPAx1Y14HF8dvGOk6qLi6e11C03fvLcxBPl/2SOn61u/G29uvFHgjQ/G+nwu9r5TRXSoM+S2fvH2zkflXztf3Et5cJb2iNcTyMFjjjG5nbOAAB15r6nIMmwU8FJ4hJy15vKx5ONxuLq4xOk7Q6eZ+hHhTWrPxJ4esNcsGLW17CsqbuoBGcH3B4rWNcT8EfD954X+F2haLqIK3cNuDMpOdjt8xX8M4rt6/OsRCEK0o03dJux9rTbcU3uI/3TXhX7QfxmufBurQ+GfD6RPqjRCW4mlXcsCNnaAMjLHH4V7nKwVOep4Ar4t/a88N6rpPxVPiaSGR9M1WGNUnC/JHIgIKMex6Yr2OHMNhsTjowxG35vscmPdVUX7Pc7b4bfG7xCdUgj8SSxX1pK4V3EQR4s9xg4I9sV9LRSJIiyI/ysAQc8Eetfn/AOAob7X9ZtNJ0uB7i6uHVVVOwOMsfQAcmvoP4q+N9VtddsvAWiys7W8cNvN5Zw00rAAJntX0Gf5HQni4U8LZOzb7JLqfPYDMK2HpTliE2unds94fUtPSTy3vbcN0wZBVlJo2UMrhg3Qqcg14zH8K9fudMElzrtvBcsv3FjLAE9ie9cX4A13xB4W+Mtv4NfUl1GCefyLiKJy8Y+RjuXPKlccivAjlNGrCboVbyirtW6ep6Uc0xEZxVWlZPbU7D9sgr/wqyFmxn+0IgP1zXW/s33D3PwS8LSOSWFiqn8CRXkH7c3iiGHStE8LxSBrhna+mUdQqjaoP1JP5V7n8FtHl0H4VeGtKnXbNBp8XmA/3iMn+da4qDp5NQ595SbXod1KN8VOS7I610V1w1NDMjbX5H96pKRhuGD0r507hc0VFzH7p/KpAwIyOaAFooooAKKKKACiiigAooooAQ9a+e/2stI1P+2/DHikWM2o6Rpwljuo4oy5gZsESEehAxntivoQ9a8K/aS8QeJNJ8QaVb2erapo+jyWskpubCHe8lyD8sbHB4xjAxzk16eTTnDGQlBq6vvsc+LipUmmcV8B9PuvEXxRn8UaZpU+n6JBYtbSO8ZRZmbG1Fz97HU+mB616/wDHDRbqTSbbxTo/GqaHJ9ojYDlox95ff6fUd66D4XT63qHw+0O98QQ+Xqktor3AZdp3f3iOxIwSOxJrpJIfNjeORFZHG1lPII71pjczqVMb7WS+HT1X6nLHAxlhvZ3328jiPDFt4N8baZF4o/sPSp7q9t/Iu5JLZGkPGGiY45H17YrrtG0uw0ewj0/SrGCytI/uQwIERcnngV4XHfSfBz4oPYXhkHhPW3LxS9RA56/kev8Askele/RXEMkKTRuGjdQyspyCD0OawzGk4OLi26cttfw9UaYKq5x5Zr3kT0UwyoDzn8qrNqumrc/ZW1C0W4/55GZQ/wCWc158VzbHbdFs9KQZHYfhUIlI+bk84I9Kc7KQeSEX070DFdsnaDjjJxTAoU7jGoU988004Ri2DsIAPqKe3ygbm3DsPWgAJBc/K4I4OO9PjU7txXaBwBSxqcfN1JzTxQACmOuTn6U+kOaTV1YD5x+JfwG8SeKfjLJ4gt9Yt4/D+oPFLeh2PnR7FVWRQOCCFGD2JNeq3vwy8J3njjS/F81lJ/aelxCG32yYjIUYQsvcqDwa7nHNcF8a/iJY/DPwl/b17ZTXrSTrb28EbBd0jAkbmPCrwa9L67i8W6dNPVLlSRgsPRjJytua+v6hb23iTQNOEgNxdyyukeeSscTFiP0H410qMrDg14H+z5F4u8b+Lb74seLoWtIpbY2WiWOCFihJ3M4B55wvPfPoBXvRQ8MmAe/vXPiqPsJ+ybu1vbuawfMrklFNR88HhvSnVzFBRRRQAUUUUAFFFFABRRRQAUUUUAFFFFABRRRQAUUUUAFFFFACOwVcmmKu4+Yw57D0pFUswkb8BUtABRRRQAUUUUAFFFFABRRRQAUUUUARlSh3L0/u05HVhwfrTqY6HO5Thv50APopiPn5W4an0AFFFFABRRRQA1wTjFULvR9Nu7uC8udPtZrm2OYJpIwzx+4Y8itGkxRdrZg1cSMEZzTqKKACiiigAooooAD0qHOWEhzjsB1xUrDKkVCmflZVz8uGHpQBFezW9rY3F1K2yKNDI5PGABk18q6i1z8RPEb+IdU1CSa3UMtnZLJ+6jXOB8o4JI6k19S6zZrqGk3ljLgC6iaNu+ARivjbQby6+HGt3PhfXoWtri2JVDJwJox911PQjHpX1HDVKFSdRqznpv8AoeRm86saa9mbGi61qnwp1eK4imlk0xpALi1LnyzGzc8diM5B9q9j8c/HDwvpEI03w0zeKtfmQCCx04GYBiODIy5Cj2zn6V4TqMl58S/FNn4b0OBppJpF+0OgJWCLILO5H3eM4z1r680Tw/o+kxJHp2m2dtsQKGjiCsQBjJI78VrnywlKpTlKN521S09Lk5XLETotTZ5J8Kvhpr2p+Jv+Fh/EyQS6y532lhkMloP4Se2R2A6d8mvcIV2k+9CoVHangc183i8XUxU1Kp00SWyXZHqU6Uaa90GBPSopIUd1LRo205UkZwamoNcxqNRdq7e1OpBmlFABTXQMOeo6H0p1FAEasynbJ/31UmaRlDDB59qjy0Z5+ZP1FAEtFICCMjmloAKKKKACiiigAooooA8n/ab+G7/ETwI0OnIn9t6aTc2BbjecfNHn0YfqBXzv8F/i3Z+H9Gu/hl8TLKd9BYtbbnT95Ykk5Rl67c4x3B9q+3JIyzZGPxFeV/F/4F+FPiI7ahMG0rWtuBf2qjL8dJFPD/jz719DlWa0YUXhMXG8G7preL7o5q1Fv3o7ni9kniT4ZalJ4j+H+tWvijwvMweVYpg5VPSWMHcDj+LH4VJ8ZPjdo/jTwJY6bY2c9pfPcCW6SUAiJVB+43fJ/IVh6p+yz8SNOuHXR9Y0i9g6BvPkt2b6gK2Pzrrfhv8AsrXKytc+PtajdCmFstNdlGfVpD/IAfjX0zr5PGUcTXrc847NLV+UkeXPB15RdOOzPS/hBcaV4P8Agbp134uvbWzt5opLqX7U4xtclguD1OOwqp8ItJ03xN4yuviFpvhm30bRFhNto6vbiOW6LMGe5I/h6BVHoSaf4d/Zu+H+l6lFeXf9qaysLboba/uzJAhHT5Oh/HNewxQLFGkcapGiABVUYAA6DFfHY3GU+epKjJtzbv0WvkepSocqSkloSKpBzxSuwUf0odgq+/YetNRCTvbr2HpXko6RoQtlm6n9Kx/Gnh2z8S+GNR0O/VDDe27xFmUMY2YEBx7rwR9K3RSOCRxj8acZSi04uzA8U+DOv+GdFvX8E65pGneGfGFqoSdPLWNNQUdJ4X/iDddvYk15F8Z7+fwP+0WNduY/OtpZ4b9B2ePhXA9xg4NfTPxG+G/hXx9YJa+ItPE7QktBPGxjmhJ7q45FeX6h+yv4Lm0+5SHWNd+3OmILme68zym9SvRh9a+lynMcJSrOtWb95NNb79Uzz8VhPaQUYrY5/wAZfHPW/GU7eG/hjpdzlxiS+fCuoPXGTtQdeSc1kaBqvgn4K2s2ta1rFr4k8bTxlY7OylEiW27qGcdM/wATHk4wOtc3ffsu/FC1v5IdP1TR7m3YnE32qSEsPddpx+ddf4A/ZMZLmK68ba+s0Snc1lp4ZQ/s0h5x9AK9upLJ8PR5Kdb3OqS96Xk2YQoVXPmktVt2OK+D/hnxD8bfi1J4y8TB30m1uFmu5SvySFcFIEH90HHHp9a+34OIlG3bjjHpWd4e0LTfD+kQaTo1jBY2Vuu2KGFQFArTUbRivks1zJ46quWPLCOkV2R6VKnyLXcWiiivLNQqMoVO6P8ALtUlFADUdWHFOpjoT8y/K1CvztbhqAH0UUUAFFFFABRRRQAVDPEsgwyKwyDyM4PrU1JijULIEGFwKWgUUAcz498H6X408P3OiazEGhl+aOROHhfs6nsRXinh3xP4w+Ct1/wj3jixvNX8JhyLPWLSMyG2X0cdQvsen0r6PIJqKa3jljaOaNJEbqHAIP4V2UMb7Om6NRc0H0/VdmYyopy5o6M8E+OHxdsbzwtpmn/D3xDaXVxrEjI91aygvbwgfNx1VjkDnpzXlKfDtm046k1xObv75lMrGQn+9uznNeqftOeCfIs9M8XeH9JiH9mO4v47aIKxibB34H3sEZPtmvO4viNp66CP3kf3MZzX2uRxpfVE8Orye9z53NpYhVlyPQ9g/Zv8TaxeWV34b8SXrXeoacqvBI5zI0DEhQ57lcYz716+VVkxuwpPFeM/s5aHdPqOqeOp4ZEg1S3jgs0cYYopJL4PTJP6V7OFzhCq5JyR2FfH5tGksZP2f4beZ9Bheb2S59wIAYtw/QAZoKMqiPlv7relTqoB4AH0FLXnHQAooooAKKKKACqGraXYarAbfUrG2vYdwYRzxh1yOhwe4q/RQm1s7AQRxLHGscaIiKAFUDAAHTipx0pMUtJXC1hkiBh6EdDQrEHa4wfX1p9NZQy4PIpgOoqMExnDZI9akBB6dKACiiigAooooAKKKKACiiigAooooAKKKKACiimO+3gct6UAK7BRz+VM2yN827Z7U5FOdzck/pT6ACiiigAooooAKKKKACiiigAooooAKKKKACiiigBroG9iOhpqsV+WTj0PrUlIyhh83NAC5oqLLRnDcr6+lSg5GaACiiigAooooAKKKKACiiigAoozUTEyEqn3e7UAOV9znA+Ud6GjUknGPoacq4AHTFLQAwKApxwT361jeIvC2g+IoUh1zR7DUokPyrdQLJt+mRxW5SU4ylB3i7MTipbmP4d8M6H4ctWttD0mx02FjlktoFjBPvtFa6DmnGkHWiUpSd5O4JW2FooopDCiiigAooooAKKKKACkpaKAIypQ7k6dxT0ZWHFLUbofvJwf50ASUUxH3HB4YdRTxQAUUUUAFFFFABRRRQAhB9qUdKKKQBTXcKOfw96HYKO5PYDvSKnO5+W/QUwEjTnzG+9/KpKKKACiiigAoNFFACEfT8aUUUUtQCiiimAUUUUAFFFFABTXXcMHj0NOooAjVip2v+BqSggEYNRDdF7r+ooAlopAwIyOR60tABRRRQAUUUUAFFFFABRRRQBD5QYYYAg9Qea5aT4deA5tUOpHwhoZvN24z/Yo9xbPUnHWuqLF22p07mnqu0YFVCpOHwtolxUviREkCIFVBsUDAC8DHpUiKF6fiadzS1BQUUUUwCiiigAooooAKKKKACiiigAooooATH40zaYzuXJXuPT6VJQaAERgwyKWmMmDuTAPpQjhuOjelAD6KBRQAUUUUAFFFFABRRRQAUdqKiLM52p09aAFZyTtTk9zTkTb7nuTQihRgU6gAooooAKKKKACiiigAooooAKKKKACijNFABRRmmPIq9c5pABYClDDGa+bvjh+0PJoWoT6H4Dtbe/u4XaO4v5vmgikHVEA++w784r1j4IeNV8efDjS/EEjxm8ZPLvVQYCTLwwx2B4P416NfK8Vh8PHE1I2izGFaE5OKZ3dFJnilrzzYTGRg80wqYzuXle4qSigBFYMMilqN0OdycH09acjhvYjqKAHUUUUAFFFFABRRURYyEqvCjqfWgAJaRtq/c7kVIFAAA4AoVQowOBS0AFFFFABRRRQAUUUUAFFFFABRRRQAUUUUAFFFFABRRRQAUUUUAMdNw9D60iuQdr/AJjpUlIyhhg9KAFoqL5o/vHK+vpUgYEZ7UALRRRQAUUUUAFNdgoyfyokcKPc9BSIpJ3P17D0oAEU53N1/lT6KKACiiigAooooAKKKKACiiigAooooAKKKKACiiigAooooAKD0oooAjKshynTuKcjBhx+NONMZOdy8N/OgB9FMRwTtIw3pT6ACiiigAooooAKiZvMOxeB3NBYuSq9O5qRVwMAACgAVdowOlLRRQAUUUUAFFFFABRRRQAUUUUAFFFFABRRRQAUUUUAFFFFABTHTdz0b1p9FADEbna3X19afTXUMMGmhjHgP93saAJKKM0UAFFFFABQSFGT0pruqjJpoUudzcAdBQAnzS+qr+tSAY46ClooAKKKKACiiigAooooAKKKKACiqOu6vp2h6Tcatq13FZ2Nsm+eeU4VF6ZP4kVmeE/G3hXxXAZvDmuWWpqOqwyDev1Q4YfiKtU5yi5pOy6iujoaZI2COM0LJu/hrxb9oH472Hw7uBoel2a6l4geMOY3OIbdT91nPU5wcKOuDWuEwtXF1VSoq7ZM6kYR5pHtO4elG7mvz98S/Ez4meKrX+0L7xNfx2rsVktrRjDHE2em1ecY7msbTZtdkM0q6xqQnSIyoRdPnI645619dT4IxMo3lUSZ5dXOKVN2sfo15gryj9qDxnc+E/h61vps/wBm1PWJfsdvLnBjBB3uPQgcZ96+cfAHxz8e+D76NdRv5te0zI821u2LPj1R+qn26e1db+1D4k0/xz4W8G+JtDl82wea4hlRuGgm2jKsOzD9etc9Dhuvg8wpQxGsG9+j6ms8dGrQlKnvY8i0rRbj+z7q18n55JERl6n5csTn8cZ9DXV/CP4gXXwr8Tbi732jXbBdRgTkLj/lon+0v5EVm2F/cf2VHZtDtnM3luM/MyhBhc+mM8965nxNeWKKwiKzyclpBwi4/u+o9zX6PiMHTxdOWHqL3Wvu8z5DB4musTc/RnSNStNW0y21KwmWe1uYlmhkU5DIwBB/I1drz79n6wvNL+DXhazvlYXCWCMytwVDZYL+GcV3xf2r8Pr01TrShF3SdvuPv4O8Ux9FNDjODxTqyKCmPGG56EdDTzRmgCNZCDtfg9j61JTW9SOKb5nJwjGgCSisnWPEOl6TPawahcCCS6lWKEMD8zMcKOPU4H41Zub63SN2mlSGKMZld2ChB7k9KrllpoRzxva5YbMjFV4XufWnZCjGMDpTYZFeJWj5U9MEHivPPjv8TLP4b+E5L1fKn1e5Ij0+0c/6188kgc7F7njqKujQnXqqlTV2xymoq7eh6ODS15l8Bvixp/xK8PySNbfYNXs8Le2echc8B0zyUOD9MYr0wH2p4jD1MPUdKorNDjJSV0LRRRWIwooooAKKKKACiiigAooooAKKKKACiiigAooooAKKKKACiiigANRlWjOU5HcVJQaAGowYZU06mFkTOSopFnjY4DCgCSmu4X6noKN2U3LyMcUiKc7269vagBEU53ty3b2qSiigAooooAKKKKACiiigAooooAKKKKACiiigAooooAKKKKACiiigAooooAKKKKAGugbr19RTVYhtr8H19akNNbAHzdKAHUUwu38KZ+pxQJBnBGDQA+omZnbavTu1OfcWCjgHqaVECqF7UACqFUAdqdRRQAUUUUAFFFFABRRRQAUUUUAFFFFABRRRQAUUUUAFFFFABRRRQAUUUUAFIRkc0tFAEeGj6cr/ACp6MGXI6UppjOkY5YCgB9NdtvA5Y9qas0bDIYY96eAM7h1PegBqIc7mOT/Kn0UUAFFFFABRRRQAUUUUAFFFFABSN0paD0oAw/HHhvTPF/ha+8OawsjWN9H5cojcow5yCCOhyBXzvP8As1X3hzUxqvgnxTP58bBkW4Pkyr9JUwM/VRmvqGQZTg4ryWPwB4m0G48T61o2sQSaje2062jKhSWV3kDq0zMxUug+RSAowa9XLMfVw/NGE7J9Hs/U4sZSU42afyL/AIO8QeK9Ftkg8dW7SIvH21E5X03heG+o59RXFftYfDaz8XeET4z0WOJtX0uLzHeIZ+02+MsMjqQOQee471bk17xd4b8Hwabq1iby91rUmtdNTXbtWMUQQFvOkQ4bLZ2gMOO/FZnw58RapodibrUoPM8I31/Lpl+iuXXTLjdt3q2P9QxYA8DaT+J9Cj7WjV+uUmoyi9ls+9jip1JxaoNuSffdep8xeGJb0usdpNcMZRjYpJ8wejDoR9a7iwtLW3CTXjW6TodwNsoLZ9DjCn6CuZ8UWk3hXxnrfhxdsQtb2WP5M7nXdlcnuMEe1WtPlZrbzZJo7a3/AOeshOHPoo6sfpX6oqir0lVjs0fI5jTqKq0ht/pluNWt57crPYNcpuYA/Jlh8rDqD+hxx6VY+DOnt4r8Q6n8N9QuXig1mN5IZcbjb3sOSkoHpjcp6ZBrLu9YsrKYzWqXMz42s0sgVXGR8pTByvsTn6V7x+yP4T0XUNVvPiWDIlxI8lrb2jcpA2F81gx5bORjPTnk15efYlYTAylPfS3r0PXyeE+ZKWxyN38AvilY+Gby1WTRryVJVFqIborJJH825QWUAA5HGe2M9an+EH7OvijUfEsGpePrFNN0m0kEjWfmq8l0QchDtOFTIBPJzX1/PD5kRXcM9QT2PaqOuagdN8P3+peXva0tZZymOpRC2Pfoa+BlxXmNWlKldLmer6n0McDRpz5kjxz47/HCPwfqH/CKeFIILnWY1C3EzjMVmCOFwPvPjqMjA9elfPWteLfiFruqu2reMNXECyZm2XDQxhQegVMLyPQVz+jyNrV6dcvJC009y819I54J4Yv9T+eccc4HSaleabPb4Fodu4sEExBBPU8jrX3GWZHhcFRV4KUmtW+58zmWa1Y1rR0R1n7Kmv8AjrU/i7a6UPFWq3OkRQSXF3BczNNGyAAKAHztOSORX2hXyJ+xm9qvxR1lYlcM2k/KHYHGJUyAe/avrndXwnFvs4ZlKMEkrLyPqcum6lBSY401jt5NZmo6/plhdxWt1cok0vKqfT1PpWX441f7PZwWlvLskvDgSL1VMckfoPxrwIUJTaVtzepXjCLd9joBdRSF443VmQ4YAglT6GsvxZ4i0rw5ZfbtYvEtYNwRScksT2AHJNc3pkFh4b2ald3kcELqVkJcknPIHuc9q8//AGgNbm13wi11pdiQ+nsZo2vSERwRtbgnGcE4yc+1ehhcsVfExp393qzgr45wouX2uhn/ABe8e+E9S1Vr6Ga+e40OFp7a4Eam2kkGDjJ+bIzkdBlarx+LvCfiiTxLqseraxc6TNhriCJz5u5Vj+WJeqfMu5pCcIoUZG848iuPDuq6p4IvryFC9zfOkSQRDpuILcZwAAKl8AX+r/D7Vo9P0+++zXTSK947DdHKFPKNnPAyx46k/QD7GrkUIQdOjJuUV3+Z41HNovWe8mfSPxZ+I0fw4+GGl3Wj2jXN9qG2DTorly+DtyXc5+bHB685618n38+reNb+bWNc1CW91SQEiSU5Urj7ij+HHYf/AK696/bNsm1n4ceG/FOmutxZWVzmSWIkqqTKAr5HbcoH4ivAfD2qfaQixttukYb8Dl1zzkY6iuzhPDYeOEde3v3d2+nkXndStGCVPY6X4Waxe+EvjHpGrR5js3uEsLodFMMhVce+04bHrX3ap+UV8A6FZaj4q+J+h6bDGqvNqEbhNw/cxq4d3Kg5GEQnp6V95xajZSSmCO6heVR8yCQFl+vpXg8aU4vE05RXvOOv6HoZJObofvC7RTBJ04696fmviz2wooooAKKKKACiiigAooooAKKKKACiiigAooooAKKKKACiiigAoNBqMOWb5fujqaAK04zcnceKdMFVQw7Cpngjd9xzn60ht4265x9aAHWxJgUnqRUlNRVjQKucCnCgAooooAKKKKACiiigAooooAKKKKACiiigAooooAKKKKACiiigAooooAKKKKACiiigApkn8P1pZHCj37CgKWX5+v8AKgCKb7xzn25pRyqkjnNPMf8Att+lGzn5mJ+tAD+aKBRQAUUUUAFFFFABRRRQAUUUUAFFFFABRRRQAUUUUAFFFFABRRRQAUUUUAFFFFABRRRQAd6pNg3LbvWrW4tJhfujqaa0EbMW5z9aAILjamGXqParUP8Aql+lRm2jPXd+dSLhQFHQcUAOooooAKKKKACiiigAooooAKKKKACkbpS02Q4QkdaAOK+L/wAQtP8Ah74ZTVLq1lvpp5hBa20RAaWQjPU9AAOteSaj4o1j49+BtQ8L+HZZPCPiKymhuZ4pLpgk8JJGBImGAzjOQOcDvXe/tF6R4T13wrZaZ4j8QQ6DcNdq2nXUg3DzfQr3Ug8/hXnnwuuPBPwk8eXWg6x4guNV8Q6gYrae7jtSttbBsNHHn1YkEk+3SvosvpUFg/awi3XTutG1ZfgcNWpVVblv7hylv8LfjFo9uumavqCaxp8jjbbT6gLiNmX7u0SEMCP9kg17P4eluNP8Cv4f8SeFrey0xrZ4WFnGREqsDnch5985PJrf+JfhnQdSksvEWu6q2n22jHzJZHK7NgdX6n7hyqjcvODivK7bxZb2kfifxB4f8caP4heWORobZbt5iweUMJGibhfKTICpwe9aTxs8xppSgtH0TWv5HFUoToVHUjJmB8dvhRfeKIbLxr4Hki1m4S2jt9QtoW+eXy1wJEHcgAAr1471876q2sWt20GqWN5a3MfymOaBk2+wUjivq74d6V4pkttR8XeEb6OS6t7wr5DRNBaazFtBJCHmNwSyhunHNd38SfHAs/gteeNNKsBJOsA8uG6iDfZpC+xhIOxRsg+4NexgeIMRl8o4WKVRJ2V9PkxrC08VD2tRWZ8SeE/BnjDxnfpZeH9BvLhmYAzGIpDFnuztwBX3b8JfAkHgX4daf4bjn824gLTTXAH3pmOWI747e4HvXinwE+KfjbUPHUPh3W79Net72zmnjAgWN4HjQsMbQBsOMYPcjmtz4A/Fbxt4u+IlxpOuRwSWr28s0kcVuY2sGU4CMT1z0wccg1nxHUzDFuVOqlGNP3rX7+ppgpUIxXKt/I90v9c03SrRZtWvrWwUnbuuJQi7s4xk4r548Eaf8TF+N893r0mpnRJrmf7bNc3GbCe2YMIkjGdhOCnAGeuayP2stF1e8+JFrqT6fc6rpAskhhjgQyiCbc24Mg+6WyvOOR9K6rwd8N5PEXwO8PeF/GmsXOi3QvXns4pGUy+U2dkZVj1xkjuK86hhaeDwSr8yftVZq12vNehUqkq1bkSso6+p5h+0H4BHwteC48NrO2gajcszyTLv+zSqPli3Y+7y2Cf7uOwz5S3iS5mQQlop88bPJRiT7ADNfTms/GD7L4sj8Iax4cgn0W2aSC+t7hDcz3EIcIkowNudwJ2nJIx3r0HV/CGh6O8Ufg7w/omiXUiGaXUjaoHgQDgRlv42bgdAvJPYH38Pn2Jy2hCliaV5PVSb0a8zkq4GjWvU+88u/Zo8PD4fQaj488bvFozXsHk2dpID5oi3bixXqM4AAIzxXrXgD4yeF/G3iu48OaLbat5sMDTm4ns2jhIUgdTznnuBXnng/wAVCW3sdMur7w4uoPqKR3I1GUNLcIyjcMOeSJMqCBz1AFej3beJNL8NeVqD2tvNJfFFazjCBYTkquOgJ45r5nM28RXlUrL35ba2SXTS36nTh6zhTTXwk+pfZv8AhM7z7cwA2ptDYPy47fjXCfFHXV0/X9MUSFoVhkEOT05XIP6Vq/EW31G00m38RLM1y8I2TL/EE7H3wa8R+IPiL+17GOWOTdLBmRGz2wcj/PpXsZJlv1iUZbpaHzmZ46VO9NKzZ6d4Xvbrxhqkt/MzSWllKbe0U9N/G9/qTx7YrutU8G6X4g0G40XUrYy2tyu2RVOD1yCD6gjOa88/ZmvIr7wSWjbM1veSxle/mMcr+hNe5WXlqiqG+TlQ3qBy7fnXlZpXeHrOFPSzPbwGFVSCc9dDwi98J+L/AAwdSsNG0eW802BTNbTbgzOoHQdMt7Vw/g7wF4m1XV7XVNQmGnJqRe3NrdxMroxJCuwx0yMj16cV9aXO14yzDk84A7np+OOa85+I1wLG2F0rfvIriMoQf4g6jA+prrwmfYmdOUFa7621OarlFGjPm3TZ59oPiu9g8eR/Ba98P2eoeGld9Mmglif7TImzcbg842EjOAMjrnjnO0L4U/C66+JOseD9B17xLbarDDIsbMVaOFsDcEYrliAw6kfWvcPE7XtjeLrNu1vFKcKwWJdzoOq7iNx/PqK8x+JXhnx/p3h2XXdKgt5dfvtTb7bd6JbbLr7CV/dpz/FuADEDOAOayw+LlzL2UvZuStvo5d2dy5bNNXUfyPOPid8O5/hTPYaXoN9eTnVbedtQ1eTETsgIH2dCpzGCSpYgktkDOAa4JtHs7PT4byzu5o7iM+Y8tsNkqt7NkEduRXv/AI7+HPjP4kfCHwxJeahD/wAJhpW6SWC4kAMofAKORwj4Veemc15v4a+CvxQ1zWrbT9b0h9MtEkAur6SdSfK7gYPLYz+dfTZVmuFWGbxdROave9tfQ4cfhMRUqxdF2ie0fso+JvHHiHwzet4mjluNNhdV0zUpz++nXncrd2AwPn75r3IVS0fSrLSdLtdNsIUgtbWJYoY0GAqjoKu4r83xtaFfESqwjyp9D6OlFxgosWiiiuY0CiiigAooooAKKKKACiiigAooooAKKKKACiiigAooqNiZDtHC9z60AB/eHb/AOp9akAwOKAMDAooAKKKKAGSLu5Bww6GkST+FuGqSmuoYc0AOoqMMUO1/wb1qSgAooooAKKKKACiiigAooooAKKKKACiiigAooooAKKKKACiiigAooooAKbI4Uep7Ch3Cgd89BTUTne33v5UAEaNnfJjd/KpKKKACgjIwelFFAEQJi+8cr6+lSA0p5qPa0ZyvK9xQBJRSKwYZFLQAUUUUAFFFFABRRRQAUUUUAFFFFABRRRQAUUUUAFFFFABRRRQAUUUUABqMt5h2r07mgsZDtXp3NPVQowvAoAFUKoVeAKUUCigApjqc7k6/zp9FADI33DHQ+lPproG56H1pFfB2vwfX1oAfRRRQAUUUUAFFFFABRRRQAUj8qaWg0Acx408DeHPGKWS+ILH7ULKbzYfnK4PcHHVTgZFch4i+B/hbWvHg8VT3V9EXkjlubONgIp3QAKT3AwoyPr616rimt8i5zn61tSxdeirU5NaWMpUoSd5Iw/G3hjTfF/hTUfDerea1lfxeXN5bbWxkEYP1Arw6X9lfw7YzNc6Z4kv0fllFxEjBe/UYNfRW84OR9PeuR+Kvi6w8J+GDe6hay3Udy/2ZYYm2lywOee3Ga68tx2Mw81Tw0muZ7f8ADmWKhRdN+0WljlPh/omqaRpUjaN4ui1a3gkKOplEsQYHBUg9D+PpWlpnijw5e3d74P8AEenpp15fu5ktbpf3N0WAUlCeDnb065Oe9ef+D9O8PeLvCkmh+Gb6a01BbtLuez1TLJNEsZjVD5ZG5VG05H8SjPWq3xWsdeF5YeDb1ru+hs7GzjsAlkZGv5s7ZGMwGYioGRyMcGvUqUfbV5RrO0u9rPTr5nlUJ+zoqVF6fej0C6+GOm+FPDOtv8MtNt9L8Q3duUguXcsV5B2hmztHUD3Oe1dL8PrHUtG8GW0niiWzGs+W0moXSKqhiCSC7AAEgYyfavJvEvibVb7wvefC/SvGUE/jGzukhhlWfypb63A3GPzACBMFyrepU+tdp4BFrrnwiu/C/irxJbahd2sUlnq80V1k2/JwjyHAJVcAt6g1xYijW9mnVld3827dH6HqRlT5/dWy+R5L8P8AQdc8B+PZ/iB4q162i8PQtO1xqiX/AJy6l5mRGqqDy27Bx2xiup1LStG+NHiy08T+EfEwji09oo7u3ZHjnjXcTvAPRv7p9c1yPjKP4d6x4E034a+AfGlpfatY6ibyCK7cql5Id4eMSY2BvnJAHHAHek+D0EfgPxNrEfibxXofhzX9ShjtYrNrgO8CBiS7HGwN2AJ75r6CVOUqUsSpctZLlS5bXjte1vxOWKnCp7K3uvW5654v+H3hm21i11fTY7fStRN494908mUV26yGP+Nt3IX7u4kmvN5vH2iaPqeo2Gv+JtNkP21At1qZaUywZIcAAYHGD0GM4rpNJi1PwrpMOv8AirVNK01vtTfarzUHE813FsX7mM7hu3BQoyVCmpPBvjn4T689vpXiK60m91Z3IFxdaX9niuGzwFLDGee+K8qm5xg3UTqJaJroZy5ak0rpHTeGvhP4LkaHWtZ8OaHeX6XP2i0ubeJlATIMZxnrXoWq6dFqVhNb3HSQcY/hPYj8aNKuLG6jVrG5t5ok+QCB1dUx246VoFfzrw61epUneo22u56sacVHljseGeN9R1Pw4r2WpxsYCCI5sZjkX6+vtXzz40WH7XLPpzCNWJzH2/Cvu7U9Ps76ze2vLWK4hfhkkQMD+Br5K/aG8M6do/ih7ay0EaXY+WHjmQtsnLD5sH7q4PGK+54Wzek6nspRtLvfQ+PzjLJ05Kre6OF+BvxDbwT4vkh1DdFp9+wWTnhJOivX2XouqWOoWUdzZzRzW7oCpRs/ux0H1JJr4S0XwDr3i7VTZ+HdNnuFAJkuHQiCIAZLM/Q/QVk6F4l8WaEog0rWby2hyVCq5K/hmvXzbIcPmlRyoVFzLc9DC4mdOEXax+hOo34trd5pGVDGCzM7bV3t3JPZRXg/i/xzp+v+LLWy0ycT6Xps4knuRwk8qcqq+oD/ADE9OAPWvB5Ne8SeISsOua1fyp/zzeU7Tnrx3r0P4d6BpctxH9saSZVxiP7q49MCuLC8NRwMZVK8rvscGZZxzWpw3fU918PXupeJoJJ7WISwW6F1MhwkkgGUjB7gnGcV5345+JnjzQPhZPY+NbKWw1zWbl7Sylt1WKSKEKDLIQD2zhTnnrXr1jcaNb+HRbxIkIVMALwPyrzH4vaHpvjfS7HwQ2qJbeMVMmpaLb3AIEkWNrRlzwN2GwPavBoyoyxS9tFKCfzSXX07+R6eF5vZ2Tu2jw7S4dU0xxqui65qNlc2p3h1ndpXPUFsnDduK+vf2f8A4gf8LA8F/aLoJHqthKba+VRjLY4fHYMOfqCK+Z9C+FfxU1e5m07/AIRqXTgEVGnvJlSMEY5BXJPSvdP2dvhf4q+Hura1deIdUsruO/hiSNLfdgMhJJOfY16nFFXLq2HXJNe0W1rCyiGLhUaq7Ht4oo7UV+fn0IUUUUAFFFFABRRRQAUUUUAFFFFABRRRQAUUUUAFFBqLcZD8uQvc0AG4yEqvC9zUigKMDpQFx06dhS0AFFFFABRRRQAUUUUAIRkEHkVGMx+pT+VS0UAIrAjjkUtRsrJzH+VOVw3TqOooAdRRRQAUUUUAFFFFABRRRQAUUUUAFFFFABRRRQAUUUUAFMd9oB7noKV2Cj37D1pqKc7n+96elACopzubG7+VPFFFABRRRQAUUUUAFFFFAEbIQdyEA9/elR93HQ+lPxTXQNz0YdDQA6io1c52uMH9KkoAKKKKACiiigAooooAKKKKACiiigAooooAKKKKACiig0ABqIsZDtQ8A8mhi0h2r07mpFUKNq8CgAVQowowKWiigAooooAKKKKACkZQww3IpaKAIwTH8rcjsaeDnpQQD+PWoyGj5XlfT0oAlopFYMMg0tABRRRQAUVGshB2yDB9e1SUAFFFFAAa4X46i3k+GWpw3HiaLw2JAoW+kJwp3DC/KQx3dMLzzXdV558efAN14/8AClrp9hfRWl5Z3i3UPnrmKQhWUq2OQCGPI6HFdOD5Pbw9pKyvq+xnV5uR8q1PFviv4v17w/8ADbwToPh7xg91aXkcoudZtHIaYoR+6Vuq43eu7irfwabXfil8P/FPhbXtUuNQOnSxNpuozsS6yEP8jMeTjaOvOGrWvrH4ffCH4Tr4c+Jclnr097cyXYsobbcZJCf+WSH7oHTeSM1w+l/tNaL4ZshpPhH4ZQ6fpiSFlT7asRYnqxVEYZ6ZyT719jh6dSthpQwNFycZXU7Jdb/8A8udHmmvbS0atY46LWNd8C+NFeaF7XVdMuAJYiMbhnkf7SMPz4r7S8MeItL8ReF7HxLZzR/Y7iAS7mcfuv7wY9AVOQfpXyL8Q/ip8O/ipZp/bul3nhTXIhtttSTF1B/1zk2YcofULleo9KZ8D/Gl9oTap8MteuYRp+uxP/Zt0koeEXDDClHHBjc4BPY9cc10Zvg6mZ4eNapHlqw+LzXl3tuc+DoPAc6hrHp6nqegfBaO8+JyeK9P8V2N9oCaodTRYBvmMm/fsLg7cZ4z1xke9Vv2ufD15o/w5f8A4Q7RzaWWpal5+vSWkZ3SDacO+3nbu6/XnrXMfAjxXN4Z+I9to87PDbX8v2O5gY8LJnCNj+EhwR/wKuP+M3xK8UeIvizrGlrrF5Z6Tp901pBaW8xjQheGZtp+Yk569sVtl+U46tm9NcylGCUk3s0vLuKljqbwk6vLZ31XmeeaF4dmg8nUPMFu0Tq6SFtu1lORz9RUvizRtQ1K9u9Ynma7nupXmmlU79zNycn/AD0FdNomi2/iLxqNL1KSWOxt4k2gK205HLcDBrch0610fU7zQtHv40hCM8u8Z2jsRmv0WpmHJX57Xnbt09TyV9aVL6w6mnYy/g7HqmuRLb6n9rv47AiGzLzDEKfMSqZPAz6eteu6r8PRJpgmvtMUqegZ0f8AketeN6F4huPCeuW4m1CK40yZtquMDymxweDyDzmvYtP8a6xrXhq61TTdE1K80W0+R7yCMupbvtUcuB3IBx3r5PO1Wp4hVIWjF9NiXRnVnKUk9tLGX8EtX0/4dfE27W+uGtNE1S08svz5KTq25WYfw8bhnpzX1Jomr2GtWFvqOlXkF5ZXC7op4W3I49Qe/T9K+YPhp4c8M+PL6e88bav9hjluVj0/SjdLbveIB829SBIyFsbemcHj1+oNLt7SxtIbOxgS3toEEcUaDaqKOgAHavz3iL2EsRenv17fI+iyf2qw69sy8RuGKgubG1uU2XFvHMv911BH61MjbjxjGMgin14CbT0PWavuVY7O2gg8mC3jjQ/wooUfkK+HPiR8PX8JeKr/AEy8QpaGRpbOc8B4jyCM9SCcEda+57ltoGemeeM8Vw3ifxt8N49TOh+INa0WS6jbLw3BDCI+rEjah+pFe7kWa18vrSlTi5X3R5mZYOOIpqPNy2PliLwld6Re2tnrtjhLiNJYJSCElRgCCG/HBHrXrXgf4faHdFJBfXtp7K4A/UVpeJfiF4O8PaheaD8Rtf07WkvbkT6bDZWRf7FakDbvZBgeoOc4rhNW+MHgXw743udGs7HXjpUEpia+gmR1JHBKIV3MoPctng+gz9asbmWY0bKnJO17paNHzyyeFGrzOSkuzPbfDOm6JpetrYNE11K4PlTSvnp2x0/GuQ8eaZceJdXsb66gtNP8Y+H7w3enpb7t01oCCVLdNxAJAznjpVnRPGXhu6+IkvgvT4tSN1e6c0kOsJMuVV4g+5V6qMEYcg8jFcV4Ht/H0Opp4cW/tdVv4Gf7Nr2Y3kvbMnAR5HViyKd2QDu6jPAz8zCjVdV1G7NK+vbX8O6PbaVGnZr0sfTGmypcWMFyAP3kYb6ZGcVYKgjaeR0rmvhbJcTeAdJa6/1oh2njGcEjP6V0+PevnakVGTSPXp35VcjGY+Dyvr6VIDnpyPWjFRsrIdydO4qSyWimowYZFOoAKKKKACiiigAooooAKKKKACiiigAooqL/AFh2rkKOp9aADcZTheFHU+tSAADAoAAGB0paACiiigAooooAKKKKACiiigAooooAKY0fzbl4b+dPooAYkmTtYYYfrT6a6Bh6HsfSmhip2v8Ag3rQBJRQKKACiiigAooooAKKKKACiiigAoopjSKOM80AKZFBwWGaHbapbGfpUAHmRfIQM/eJ9amRjuCt6cYoAREOdzHLdvapKKKACiiigAooooAKKKKACiiigAooooARlDLg0wMYyFbJX1qSgjPXpQAgP4ilqIhozleV71IrBvu80ALRRRQAUUUUAFFFFABRRRQAUUUUAFFFFABUZJc7V4Hc0Mxdtq9O5p4AAwOlAAAAMCloooAKKKKACiiigAooooAKKKKACjtRRQBGylTuj/Edqcjhh6HuDTqY6A/NyD6igB9FMV+drcMP1p9ACMoZcNzUYJj4Y5X19KlpCBj29KAAHPTpS1EQ0Z3LyvcU9WDLuHSgB1RzH5QM4JOBTmJFeW/Fn4raFoGn63otneSS+JbeDbBaxREusjpmNz228g56ZFa0KFSvNU6au2Z1asaUeaWx5b+0l8KvEXif4ht4ntbzT20o20cTtcXiRC1Kdd249O+Rn6VsfBv4LfDOSBbu81jS/F16uC8dtcBrZD6bVPzfVvToK818JfD+LVLLdqnn3txKRLcmWVpPNl7s2Tyc55wavax4Wh8N3Ueo6dI+j38PzpcRKYZEI98fMOmQcg+lfoLw2L+rRwUa9mlokrfefLPMqLqe0VN27nN/E34u6xD4x1DRfB/h/QvD2n2Nw9rGqaPC80gQ4JbeuOf7oHA71nx6x4/17w6NP1/4cjXdHLmWOaz0Y2c8LnrJFJCqgNwPvKQcDOar+MPjN4t17W0udKsdG0i8jVVlv7bTomublgMb2kdSQD1wOnrXd237RXjey+F8dqwt7nxQLtovtk0Xy/Z9n32UEAtnjPA9q9ieSY6hhqPJho8z0d5a+p6f1mk5O87HI+Jv+JpaWPirQbu8bV7Nol1qC7t/IubaVWHl3DL0ZThQzrxu5IG7A7Xxd8F9a8e67bfELwfc6dHa60iT31vcOY/s0+AJNuAdy7gff862/gd8Y7zxprS6F8RPDunSy3yNa22pR24QvvwDE4PO1uOc4yBx3r1XwvpknwzsdeWdnl8M24+3WmCWkhLHDw46nnBBrwsdmWYZRX9nblqR0Wt04vovR7HRTw1GpFtapnzX8Rks/DniN/DdveSW1zpsaxy3kSgPM2OTgjld2QPzq34P8NDxpBNBohW410QmUPK237SiEbkz/DnPB5FepeLfhfoPxgit/HOg3T2D3oIliu4WUs6HYxPcNlSO4PUV23wY+E9r4DaS+nvFvL+SPyk2JtjhTPzBQeTk9fp0rtxHE2Gp5dFwk/bq179+vyPPjlEnU5ZS9zseY/A34P8AiBfF8et+MNBi07S9P3mCyuJElNzMwI3EAkBACT15PYV9FNNoujWaQ+dY6dbRjakYZYkUegHFea/Eb40eBfD+ryaNcaje6hcxnZLa6YpO1v7ryDofbIrhPEXxm8E6j4euLbwnZx6T4gLoscmoWSlwN2G2u2QW9ifz6V8xi6eaZxVVetB2ei7HqqrQoR5YvboaGreEPCs/xIvfFLfEDSIbadzcxw7leaOcptX94W+6rcqAOO3QVmaHpeuaNptrpXhr4laPNqV/qJbUGh1D5hHhVUqJdxY4DFgACWI5xXeeF9P+JOsXPhbxBdakun2i2hi1Sy4iLncwMoUAgll2EcjFamn/AA7NzpVpY33iW51e3tpLon7barNHcCUEKHD53eWTleccdBWM8ZKFo1Jp2Vtr7XMI07u8VY6DwH4yXxEJ0utPuNKuklkSK3vGVZZkQ4MgXOcZ4zjGehNddubHTmvE7bQLzwl4/wBF01LyW5E0KmyvXszcTqiY8+1yTlYznepOSoyuSMV7WnQceprxsVCEZXhszupOW0meK/tO+LbePR4fBtlqVzaard3EUkpiLRD7ODlsycDngYBzXHaZ4S0ODw49xvt4mb5tpjLlierFiev1yTX0V4j0HSde0+Sx1awgu4ZEZAJUDFNwwSueh56ivN0+Bvh0aCdPm1vXZblZMxXn2gLLGn9wDG0j1yMn1r3MszShhqHs5Xi76tdTyMwy6riKnPe6tsfHeoadpsXiTVdQWRL2GBi2AuOegX0xmtLVNGurU2cWtabZhL+LzIBExOcDO1ufTuMGu9u/gH4y0bxdq9vDardeGvLlnF68oLtGFLBNg5MmeOBXAeFrzT9Q8T6Rp+7UtTNxOtrHC0g3xKxwQmP4sZ/Kv1qjmWHxNLmw1S8Yxu+9rHkTwtSEnGabelj3n4NfE7XPE/gjxRa6N4U0V/FPh6yjSxjiQpFPAcgIcksCArcZwTjpmm+FPiDb3Wnx3drp91FcbVmOnJCsY0wpkTIgHzMGAZ9wHAIzyK634J+B4/h/rHi3StP02885vLa31O/kXbe4Viqqo5CKTz9T0qbR3083V/FOkUOo6jKdN1oRRsts1xIGCuM9TwRkZ5+ua/LcbiMHLFVZYeHuaOOvlrfy3/I9urGooU1J2fU9b0eG1i0u2WzUJbiJfKC9Ap5FXKg0+Fbexgt0JKxRqgJ9AMf0qevlG7s9hbBRRSNnacde1IYxozu3JgGlSTdwRtb0NeEfH/46a38OPGNr4f07wza6gJrNbrz5rox5BZlKgY/2eue9Z/hH9p3Rb2/Gn+LdDuNEl3BPtML+fCrHH3jgMByOcV61PI8dUoLEQp3i+xg8RTUuVvU+iqKoaVqdrqVpBeWVzDcWsyB4pom3K4PcGrwNeS7p2ZutdULRRRQAUUUUAFFFJmgBaKTNMbc52jhe5oARiZCVXhR1PrUoAAAHSkUAAAdKWgAooooAKKKKACiiigAooooAKKKKACiiigAooooAKRlDDBHFLRQBFlo/Vl9fSpAQRkHINBFMKsh3JyvpQBJRTUcNyDkU6gAoopKAFopKOaAFpjuRjau4npTieOoFVpZjydpIB4Pb/P8AhSuBI0u5CBuB9x70KGJcKQu3jOO9MYiRd/OOhAPSgNublWPHVTwaYDWUMyMEBDZ4B9KmjU7gxXbtGAM0qL82TxxgD0qSgAooooAKKKKACiiigAooooAKKKKACiiigAooooAKjZNvzJ19OxqSigBqPuHoe4PanUx0zyDhvWkVyDtbg/zoAkooFFABRRRQAUUUUAFFFFABUTMZG2rkAdWoJMhKrwo6mpAoAwKABVCjApaKKACiiigAooooAKKKKACiiigAooooAKKKKACiiigBroGHPXsfSmZlXgLu981LRQAUUUUABqN0IO5OD6VJQelAEYYSDByG9K8++Lfwz0Txhb/2mUmttbtIWFrcwEBm4yEfj5lz2PTNegypuHHDeorzj4vfF/w58M3s7fXYL65u7xWaCO1hyGVSAxLHgdR+ddeBWIeIisPfm6WMq0ITg41FdHiHw48bzWWlyTT6ffNeWEZa+SO2cm328MTxgAdaX4k/Ee1u7JHiP2x7khYY1OfMyAfy9TXb6N+0v8OruTZqGi6ppkV1ndK9qro46HcV7fnXlf7Q/hDwXH4X0/x/8LPJms471m1E2cxdYA4+U+X1Rdw6cDmvv8unz4+McbRcG9n0v5vzPnpZZDk5ac7rsebW1rZ2EN1qM9m0WHwtuOSzk9AavzNqVqtvPrWhpDp87KpYD5kBPetzw9GviXwqNWtLcNcWDgjI+R5QMhc9PpVjUPGGpeMdIg8MapoUkGcKZwuPLJPf1+or7qeLqTlypXSdm76peR5lPDUWpSru0uhP4esvDlt8VtJuPEnib+xNLs7iKeBFRgJ2GCAWHAUnGSa9i/aV+JHiHwpdaVZaKunraXVu0rNdW/nJd+kQHTBGPfkV89fEPUk0+0hjeO21C3RRHFI2Nwx298fnk19PPrt14S+BfhjWdd0GDU9RENuvlToCsBYZUkkZXC4r4niLD/vsPiJrn5rxUW7fNf8ABPXwFVrCvm0S6+R5F+0RreuRaj4bs5nvPDegyaRFc29tas0CCdiTIrFcZZcKAM+pr0fwXrXjq8/ZR1DUozd3GupbTpYTOD58kIYAPz1YKWwe+BW14L+KXhXxzeRaF4k0m2tb9mHkJcKs0Mj9tpI4b0Br1O4s4Z7Z7QxhLYxmMqny4BGMDHQYr5jH4ydCnSwtagoyg7+qudmDUK16lOfMmj4E0CztLWSOa73XEixBXMTAhXPVifWmX+kzazqVtoegxwSy6lcJbxoF+bcTgBv9kdSfY11fib4FfE7wprE0ehaY+tWG8/Z7i1lQMydg6MRhvpmvS/2b/hD4i0nxgPGXjCzj09reIpZWe8M4kYYaRscDjgDPevuMVn+Co4OValUTla6Xn6Hi08sr/W+aWx634X8Lt4H+EsPh+G+udQaxtTulkYszc5YL6LgnA7CuwsJre5tIpLZle1kjBjKngqemPbFXNq7Qp6elcxceCLAyyGw1PWdLglYs9vZXjRxZPUhf4c9eK/JZVPatynu9fvPrVG1jO1KVdX+K+jWFoVl/sWCe6v3U/wCqaVPLjQ/7R5bHoM967pVGf5Vl+GvD+k+HrE2ek2ogjZi8jElnlc9Xdjyze5rWqZyTslsikhCM00oPSn0YrNq4zH8WS6la+HNRuNFtUudTjtZHtIW6PKFJUfiQPrXy1rPjPUfh/p2k6jdfDvQ7Hx1q1zcMs72Yi2W6FRvKLnaxJxx6Z719dOoP1rw39sI2un+B9O1h9Btr+aG9WL7XJGWazjYHcwx6kAfjXvcPVKbxUMPON4zdnrb5PyOTGRl7Jyjuj5t13XNa1f4gzeKotfvrTU3ulnEUM77YiuCY0P3SBzx+de1+D/EY+Mms3d9ZyT6Rc6ZLbmXTS2RKQ/EoxwcgDdnkbVrwu5v5YvDFg809r/Y0d1JNaSBMPI68su7oQu6u0+DHhOx1zRbrWIbiSK4mLbv3pU4UkDYRj681+l51l2Flg+eKUZQ92LWv3/1ofO08ZUg7zvJfqfbKtwNuCKeOleR/ADxZfX8F/wCFNVuJ7290fa6Xb/N5sDlggZv742kH1wD3r1oH5R64r8exVCWGqypy3R9PQqqtTU4jqD0NJSMflP0rnuupsfHP7Xc1vqnxitbKOWJDYaZFG5diMM7s+Py2/nXDJov2hFvJnimmiUlnVgS6hTgnvnOPyrZ/aasLzRfjlql3qqTC21FIZ7OVQMOgjVCATxkMuCPcHvXJw61ZxiN47mdXU5BdAQfrj8q/asjppZdR9ntbfzPhc4jXeIbjsep/sjeNLzSfGzeC7uZ30rU1ZrYMcrBOoLYX03DsO9fXSuy9eV7H0r4f+DOkX118YtE1GzjlXQ9FH2+6vSpEKpsL8t0J+YLjrwa9P1P46eIJvFMU+lxwR6JHOqmF4wZJo88nPYkc+1fF59lMsZj5PCRVlG79f8z3KGYwwuHgq73PpcHNLVdCygMvIPJFTRtuGc5FfFHup3HUd6KQ0DIrieKBGkmlSONerMcAU4t8vpXmvxm8SQ2VhdaXeWt1HAsC3Ulx9mEsMiqeY+ow2ce/sa8g8PftD3q2bzWmllrWSWVpXvpWYwyliQvy/dQLgAV6WFyqviafPSVzirY6nR+Nn1QcyYCnC9zUiqAoA6Vylj4mbU9As7nSTateTxo7QGQMYwRk5GQauWniSBtLkurkbZIG8uaOP5ju9vbHNccqFSN7rY2jiKbaV9zoKKrWd0l1bJcQPujcBlPrU5b3rF6bmyd1cdRUe9sdRSCRj9KV9bDJaKj3tk9Md6crE89KdwHUUlIW9KAHUU3JoyaSdweg6imMxHFIHPsaLgSUVGJOcYpQ3+cUXCw+ikzS0XQBRRRTAKMUUGgBjx5O5eGpvmE8Yw3pT2z645rzf42/E6z+H+nQn7Kt3fzAtHEW2qADjLHqK3w2Gq4qqqVFXkzKrWjShzy2NjXPF8mmeITpcwt02BJ8AMzywH5cKP75kIUCuh0y8vbmORrqy+y/N+7UuGJXA5OOh9vavOdAuofFl1Y+Kry1hstRgswIgDu27sMR7/MMj0rzC78eeJ/AvxZstPvtdmv9H1O5X/j5bgKzhW+hUkH6V6tHJK2IlKnDSUVdr07HDUzGMLPdM+k7jWdPgv4bGW9t0ups+VCZAHfAycL1PUfnV3zPl3HAHvXy54j8DeOpPiu+s6XbXlvZ3eqSNb3SOJ9m7DfaN5OUQAEAD2Heuu+PHjDxd4X8Q6cnh/VNkX9nGSWHyFcGXcRubvjpxUzyVSq0qdCopOSu/J9jo+tpRc5KyR7ZqV9DZ2Mt3cyrHbwqZJHboqgZr5E+LnxX8S+K/FEV14Zu73R9M0eV2g8o4kmkAIDuOm0gYA9Cc16D4G+Jk3xF02++Hfi23j07XNQsZUt7mAERynB4I7OCAcdDXlUul+NNBa6tdU8H6hcX1qpiW6trZpBMThVxjucnnkCvZyXLqOExE44xLmWye2vVHDjcTUq0lPDvQ+sPhj4ik8V+DdO1uSJbe6mhAuY16JKOGH0z0rqkXncxycYGOAK+NdN+L/iLwT4XXwt4ft7c6sLp5NQubgbxBK/PkIvRioABPrkVZsPjx8V9Lvo/tq6dq0IAMsclsIQD3AZea5qnCuMnKU6SXLd2u9zVZnQpuMJy94+xe9FeffBz4paL8TNIkudMSS2vrVgl7Zy/ehJ6EH+JTzg16DXzNWjUo1HTqKzR6cZKSugooorMYUUUUAFFFFABRRRQAUUUUAFFJzRQAtFcp8SvGlt4H8NnWryzub4NPHbxQWy5d3c8deAODyeK4L4ZfG2PxP4wudE1a3sNPhnnMWkSwzGQzsM5ifjCyYwfTniu2jl2Jr0JYinG8FuzOVWEZKMnqz2iisLw74msNd1bWbCxYudIuhaXD9jLtDED6ZArcY8cHFcck4uzNLi01lDDmlB4ozSAjDGPh+V/vVLTcZ4bkUzLRn+8v60XAlopFYMMgg0tABRRRQAVET5hKLkAdTSsfMYqPu9zTlUKMCgBVUKMDpS0hNNVvx96AH0U0NmlzSTTAWik5paYBRQKKACiiigAooooAKKKKACiiigAooooAKKKKACiiigAoNFBoAbJ0NfNP7dNjBNoXhe85E0d/LGvrtaIsf1UV9LP0NfL/wC2ze3S3fhG1h80vuuZgFUkZGwHoO2cfjXt8N3/ALSpev6HJjm/YyseE2OmnULSG3lhCTRArFLsKhs84Pp/9et7S9Quvh5Haa3pyA3s0YEkL8xyLk7kcHgggVt2VxdXmiyXdtDLcXDxAMPmG38D3HaqUxj8QaeIdVilSaxDOMjAePkqR6jJ2kemDX6niGq8eWpH3OqPiqFWtCtueq/FS6m8YfB7w/428FaaEitvMnubS1iwVJXDAqBzhlI9eQa8T0aPWfGHiTS7Tw3DcTXF1cp5sSoR5GGy0jf3cDOc45+tfRf7H8MifD7VLUySTomqSBXdOEJRSwH0JPT1qb9qrVb3TPh1u8N3H2aN79LfVZrJgJIoyCdrFeVzwD7V8hgM4nga08vpRTvJpSb2v37n1FfBUqsVWmtUdNJ8Fvh3d+JYfE11oEb6kjCQ/OyxNJj7/l52k9+nWue/aF1rxbFquj+GdH8N/wBqaPqWEuyLVpd5LgFAwIEeFJbcfSuS/Y61jXLvVNf0/wC3XV/oMUcUkclw7OEnLHKox9V5I9l6ZNVP2ibm70v4hyajZ+IG3mJAEgvNslm69mUNlQeCOP6V52HwWIlmiwtWpzOCdr3aWnTXQnF4qEMJ7Tl0eljyL4kWL+HfEE1rb6jFe20czC0vLd8h9rcgEcb1YYOOnB716lc/Ejxz4u+HPhe88OeIrex1G3eaHUgbtInkeFQRM2770W35mFZMepWfxR+HGq+Drq0tLfxVp6SanplxDEIzdsvMqsAB85A5/vAg9RXnPw3stZ1z4Zazo2jWCzXl/rFvbrcyAYtImiZpSZD/AKtCFG49wMd6+ixVsTQisVFe1pNLXqn19OvqcuX0IqN6OkX+B6r4n+OXirxhrcei+DBNBbkrGslrH/pN2wHLD+4hIOMfia9T+A+vN9t1Dwzrviw6jr6P5j2EkjO9sqgBl3kYY5IyFJAryOz8QfCrwD4Ufwx4ZvtX1bWZdjXutaY6xNI6sGKrKwwIyRghRjHfNa/w68beAdM8e3Xix/Dmq6bPe7lMv2wTwwlyC7BNq4yQCeuOcV4+MwPtsNONCg4wWzsrv1u72+Q/bQo4lTq1dex9TKvAp20Zz3qvZXUd3bQ3MEiyRSqHRl6MD0NWa+Hs1ufRJp6oMUUUUDCiiigBCKr39na31s9teW8dxBINrxyLuVh6EVZoxRqmmgOX1jwH4N1jTLXS9R8M6Xc2NpJ5lvA9uuyNvUDtXOeLvhVpN8pn8MraeHNSaVWkuoLYN5iYAKsvA6Dg16VtGaTy1znHPrXRTxlek1yzf3mVSjTnHllHQ8++GXgG68F6nqtx/bj6jbX5VgktsiOrqMZLDGeK9BX7opdoo2jFZ1q1SvN1KjuwpUo0oqEdgNef/GDxh4n8J2WmzeHPDMuuyXN15U6RxuxjXjH3ehOcAngY5r0A15J+0T4+1rwHoOly6LDaC4vrkxNc3CF44AFzyBjk9Bk461pg6Uq1aNOKu33HWnyQ5iP9pe68Bw+BII/HGlz3zXMm2wgtji5WXGSUb+HA6mvBPhX8E/DfxFknuNL8X6laW9nKq3Vhd2aG5jBGRiRTtYH1C9q9Y1XQNU+PHwi8PeIGmt9I162lkkiJRjbzYYo2BnOxgoYHqPpWv8L/AAX/AMKa8IeIvFHiO+GoXskQnuxZodqxxg4VAe/J5P8ASvpMPi/qOBlSpVGq3Na3T/I4JKVaspW9yxW+OosPAfwSOgaJF9ntpJIbGBQ3JjIBbPqSFbJ9zXz54Ndb/wATaRpzuNkt5CjMTgKu4Fj+QNer/tI+KLbxr8CNJ8WaZbz29t/a6rKk2Mqw3xnlSQRnuCa8o/ZyWPVPjJ4fsbhQ8ZaZnQ8ggQyZ+tfQZE/ZZTWrT+K7u+ux4+Z4T2+Kguh9kaN8QfCGp+HJvEFjrtvJptu3lyzMGTawAONrAHoRjjmtjwtr2keItP8A7S0e+iu7Zm2h0yMEdQQeQfwr5S+MjaJoPieTwX4YtVsdI05hLPCsjN5lwyg5OSSdqbQAenatv4dfEC48BfDuW4tdOXULnU9Ykjto5ZNkSiOJN7EjnrgYH17V87V4cbwccRSbcptWXlbqdlLN28X7CS0S1PqgyLnrSggng5rkvhl4uXxp4NsvEC2j2Zn3K8DHdtZSQcHAyOODgV1C/K49wa+XqQdOThLdHuxlGSvFnnX7Qmhat4i8CS2GlwxvtfzZtzbWCqrfdPTrjNeK+CPAesa1p0ui3Xhw2LyTRJfXwlUBlAz5iHozds+1e++Kry6WfVLK4vPJjltStumAA24Y6+uax/h34itb3TA0UyrJH8sqZ5jcdQfTH06YI44r6TAYzEYbBSjTV1c8DFUKWJxK5nYk8QeDbc6PFBbzyQXECBYboH97GwXAfI69s+v515b8PPiHLDfau2rMqzIRFKp6eapKuR+VetfELxfpnhfwzc6xqU6RrDGSisQGlbBwoHfn9M+tfHPw8vLzVfECOIJbme4uWmW3T5md2bdz7ZNetkWCljKFWeIXurr5nLnC9ko+yeqPs/w/4gOk6RaHVFitbL7G9xJO748sAbiT7YzXlPi79pvRdQ8N61D4Jju01eBQtlPd248qXLYLqM9hyA35V0Hi/wAD+JfFHwh13THure2168t0jiheXCxIGWQxMw6FlUjuBn618padpsukxRWsUlnJey3IthOkiyxoe5DDKn866OHsjyzHyqVa7vKLWi2a3u/J7HVUxtehQgktZbHffDj48fEzSPFlp/wkl4+s6VcyhbqF4F3ICfvoQBjA7dK6fXtR8QfEnU2n1XVLmK0LH7Pp9pOyxxp2yq8uT/ePvjArzPxDpN9pGrnRdTvYr0TWzSpKoCsuBkg47fWrHwG8YP4W1/UrS4uhHaBRMofPynODj0GAOPavqMfk2ClCWMwsIqSS06P/AIJ59Wvi6t6c5WtvY7fWbDxn4WsoW0XxRrsRspPNtrd7pzHn+7tbgg9MH1r6O+HXxG8OeM/LtNOvHOqLarPdWjQOr2+eCGJG3rnoea8M8aat4p8SaNaXOmeFtYd9VA+wzrah0YE43kj7g7/Njjnmvffht4H0LwTpz2+lWoW4n2td3DuXlmcDGWY9uuB0FfnuevDyoQbSVTyt+J6OUrFRqNSd4+e51nORXK/FXxHceE/A99rlmLdp7coUSdsK+XUFfqRnFdUay/FOk22uaFeaTcxwvHcwvGPNjDqpI4bB64OD+FfMUXBVE5bX1PdqqTg1Dc8q+Evx0tfFnimTw1q9imm6hM7GxEbF0kUDO1iej/pXsokye1fLHgP4HeJfBfxc0zxNr+r2Nzo+nyNJHPDuEsrmNsbkOdo685OaPCvj2+1n4uSeJtQ1SeDSdMhuby6xIfKhtkQgLjOOSR7596+hxGVUcVUnPBP3IxT+fY8uOLqUIwp1VeTZ6l+0L8TG8EaLHZ6bNGurXilkc4Pkx9C+PUnpniuH8OfF3VvCPwYbXvGGofbNZ1K4kbRYLj5ZGh4Cuw67N24g9/lArzG/1XS/FvjC5+IvxM1VNG0KZi2k6ZIGkuLyJeIx5SkP5OeWbjcSQCKuaL4w+GOo6rLrOo3niW98QyBVg1W40y3e2sQvQQWu5kVVHA3AkcnOSa9GlllJUIUY03OS1m0m/l8uopTn7SVSUrLa3b/gm18JvEWv6H4guviP8RfEOpRx31q8em6MzM91qBbGHS3HKoMYBIA5z0rpdA+L/jxfGM+t+LLJ9H8PeU/2Lw/HYNNqV0cYQhFUuvPJZ9o9BWfrbfE/TrEeKdL8VaZ468OXabJnbS4opUT+64TDgDOMqwx6Cug+HWk+JvM0fxZ4LvL6TRr2Xy9R0fUb1p47cg4ZoXky23jIwc9sdQMcTGlNSrVFHXTslbpa10/Nr5ouFdRkoRbf6+Z6z8MfFGteK/D7atrPhW78Ns8pEFtdSh5Gj7OwH3SfQ811lNCKyjIz35p9fIzalJ2VkeqFFFB6elIAoNMbcAfmH+FeVeLvjTpfh3xjcaBc6Reyx2zKs1xGy5BIzwncYPrXRhcLWxUuWjG7MMRiKWHipVHY9RvZobe3aaaaOKNfvPI4VR9Sa+Sv20bv+0Nc0aOyVD/o7CK4Eg2T7m6Bs7eD7jrX0beXWieOPBpurHUZprCZPNSayk2SAryQD1B7Yxkd68Q+MHh2b4ufDPRPFeiXEfhiPRp5jPHroaNWQYXe2FPOQOoOTxXtcN144DMI1qq2dn6tdjnxcPrFL3Wcp8P/AIlNHpcOmaqsunajDFtkinQpuAH3lzwfp+QrlviY2oa+jeLLi2lhsbFNtoZBtMjEgtIcngdAo6sSOMV7V8LLGxsf7GlN8nigCUweZZaekEdtKMA7gwBCgEtuOM8Y4zXX6t8NfC3iTWb6PXPC9lc6fC++HdcsyFvUID8nfK9K+hqcQ0MJipTp07S/rSx5FLK5OXPKWnbsYHhXxNoh+F3gzXtc1S40qWeWOyjDgy5ZSVKLxxkjO7r2rD/aX0vVLHxNaeLLa3kvbRrQQTW9u2+RFQklxGOWUbwxZQcDOccGuyutYj03wt4b0vXPC2iWF0t4sNxp3no8dhGN/lzA4wudoIOOM1oeENHbUvEul6xPcTXQ0/TXUySXHnHzZX3ff7/IB+BFfOUMXLDV/rUV1ene56lWEJx9g9UeDeCNHnt9btviddebZeHvD5N3cSyg+bMoUhYogQN2WbGc45/CvXfhb8c9L8YeKDoNzoNxo9zcoz2ZacSrMF5KHAG1toJxW/ffDSxfSvF9rrHiG/ubHXmMjCaTCWAHI2Z6YOPTgCvMfgx4H8MaH8TbhY/Hll4j8SaTau1jYRwmILvTAcuSQ52tjC8Lmu2ricNmVOrVrJ80UlG17L1f+ZlTozwrjTpr3Tx3xyun+F/ih4g0G3SeBYtSklE74eTMmH4Hp82Mjn3qhq9xJq08GmRxefd3LrFatGc73c4Ue4J/EV9F+MPh74f8YeFYvE/xhjsvCfiJA8c95YXSxgxg5UNuLK345OPSpvDXwT8PeALV/GHh9rrxJq9ohmsRqEy+UuQMsoQAZxnBPAr3sPxRRpYWKaftEreTfqcFfKIzxHtm9tT0D4NeA9J+HvheDSbKKP7dIqyX9xkb55O7Z/ug8AV3tfNqfGTQYPiBdO+pSi6hCGRhaJJi3zk26FWCsckHzBngV734f1/TPEFoLzR9Qt7yDdtYxMG2tjOG9D7V8Lj8NiYS9tWTfN1Pcw9anL3ImvRTcmlrzjqFopCaBQAtFIM5paACiiigAooooAxvEviHTfDunNqGrXkcFvvCJ8pZpHJwERVyzseygEmuZb4hakkZun+HvisWG3cJhFAZMf3jF5u8D2xn2rmvi/cakmp69q1nf2dlP4f0uFrCW7GYoJbhyHlweC4Rdq5HBavJvhR498av8TDdm21zVDfX0Vhe29xIzRPGTzcxooCIVAOcDb83WvcweTVMRhp142tH/K5zTxCjNQfU9X8R+JdN+KXhS80PQdYfRrlJo3NxdwnySRKVEMgJUhn/ALhwwyKwfhT8F4/CfxBMmqJpcmn2jm70tUnZppLgbQZSp+6qg4xk8kVd+LekxW/xFsb+00vTJvtG0TRveFPMvArG2leJcEAFSC5OCDg8Vk+LPEmv3Hhfw7470/VdO1bXvC90z6zbWEgeMW1wGBRtvHCqvToVJ6jNdNCrXhh/Y4efLCpuvP187GE3BybnujX/AGc7ltO8beP/AA9dv/ph1iS8Ct94qxwePpj8xVj4y/HC48FeKF8N6LocWq3kMKz3jyylERWJwgxzuwM56ciquoaani/WtN+Kvwx1Kz/tm2Crf6fcSbUuo8fNE+M7JMdDjHA9M1mfEvwV4f8AiH8XE0xLrW9B8QLpcct5MlvHJBJGDwpJPDjON33T05wKdOOEqYxVMVF8tveS3TSt93mRz1fY2pvW57D8PfGVj4x8E2nim1/0W3niZpI5WA8ll4cE9OCDzXA/Fb9oHwr4T0SC40Ca38SX1yXEUdrNmKPacFpHHQA8Y71wvxO8RaX4c8PXHwG8I2l+LpLaFJb0sAHVzukBOd25gRyP7x5rzjwxonhjwpqeh2eoaFd+I7y8uUA0+1IXC7toL8HPf5R1ArpwORUJxlia1+S94x6tfoYYjMnTnGhHWT3Pq7wN8RdN1vwT4e1/WpbXQrjW0H2e0uZ1Vnc8bU3YLD6DuK7eI7hk8nAr4K+KniLX/Hutxz6hY2+mNoN01rZrbkokcZcFTzkBlA+8COOwr7e8G+INH8SaONQ0TVLbUoFcwyTW77l8xeGH1rzM2yeeBjCq9Oa+nRdtfQ78Ni415SinsbIVVJIwKPMXPWkPLtnsOKj3chT0PtXhnWTg56HNRsWdti8AdTQg2uVz2zTx7UACgBQAMCg0VzPxF8ZaX4G8LXHiDWGlMEJCJHEuXldjhUUep/pVQhKpJQgrtilJRV2T+LPFmg+FbEXmvara2EbkrGJW+aVu4VRyx+ma5jVvH983hC58SaTpqRWMUZlWa+JG9QRyEXn25I7V5p4Fm8AfGP4pTeI9T0zVYNb0+yUQ6TfzBrUqD8sqgdTyMqcjvjNdJ410XxbD4Xu/FraDHq3ia2geztdKtirW0kTFl3Mp5ICyMSgI3YXIyOPVeCp4eap1U+fS9/6/E4JzqVdab08jo/CXjLW7rTYtT1a50t1eV42sYbSSO4RkOGUHe4cg9x8p9RUml/EHVNY1m7stO0ezt4rFj9oOoXvly4B5IVVK4HQnccHg1xXw/wDht4q0bRIU1KaNb7VLdjf3dvKFbT+QyxxKMDrndjHUgY6nm/h5Y6j4g8cT654mjPhXTDcm10+x1CQw3Orzod25gxG7LfO20YJxjJy1dDwmFk6jjK6W3/Df13ZgquLsvd2PXfFHxMj0e18y10HUdScOsbNCNsRdjgKrkZc+yqTjmus8LatJrOkwag9ukKTRJLGUl8xHVhkEHCnoeQVFcSPCV5f2F7rXiezS8vXsWj/siOYfZWZMlNpb7pJA56DOa8P0346eJdN8TWgu5Le0sNKtE+3aHYWa+SYsdI5GJIdVZOhCkDiow+USx0JLDK7jv/wDpjiJU3+90TPr0UVV0u7W9s4bqMEJNCkq564YZHFWq8NqzsdwUUUUAFFFFABRRRQAUUUUAFFFFABRRRQAUUUUAFFFNkYgADqaAEkOFPeuC+MPgi38baClqLgW+pWzGS0mI4RiMFT6gj+hruWw2VMjemcDGabucsFKru7/AErWjWnQqKpB2aJlGMlZnwH478K+KvAOtG8vdHuY4Gb5yELxOMjlXAORxx3HtXV/A/wjN45157iPSb620MBnv7lgYkYYOI4ySQST129BnpX2eYlcv02M3IIyK+evjN8YvEPhf42aL4Y0xII9FjeFNQVotzzGU4IB/h2qVII65r7Ojn+MzKm6FGCU7O7v0R5k8HQptTkbc/xG03wb8WdG+FejaJb22lrZPNeXJkIMZETzBlz94YTLM3rXFfCex+JGm6NZaxpmiRala+MdXl1DVftSB9tszfu9+5htBQswODxtFP8AFWj3Wq/Gzxv4gs9EXVorKzi0WKOWbyoPOkiXzHlkyNsaxghscnftHWt/4eeGvEWu+I4dQvvixZ6hNbSLI9npMh8qJQeI1QYUL/D0PFee4U6dK8WtYpyvd66vptuXVqTjZNb+hkaV4+8Y6X8ex4R0+xtbHRv7U+zDSINPWMC3zzcbgAclfnz0OMVz/iG28Ij4k+ILiF5xc395Ja+Vq6LFbKzuFlYyqd+RgGPcAAfwFeu/tD/EPVfANto8mh2Ng15qDyRtdXkZMcSIFO3ggksW45/hPFeVfFLQ7zxd8L7L4r6bp/2WeeAtq9pFnY4VihnTuQQMn2I9K7cu5ZOnWnHkjNcqae7XVrfU4sWqkbwp6tO7XkeXa1Dqvws+NlnbzMXfT76KWGTPy3Fsx659CpII+orU+K5m0TxHq/wp+Hn267gvNRe61FbdD5l1K/KwAL/yzjBHfnqeBTIre4+IngPRdSmkBuPCmorZ6ldMfu6awMqSsSedhV0Hc5FZfiv4jTa34r1ZvBlk2gWGpXDSSm23fa7vJ4aWQZYKcf6tcL65NfRRjVxGIi3FSlBNN/Zuno3+aLhyUqOi03Os8LfAfxRHp0uoeIL7T9JMMRla1R/tN23y7sbEOM9sbs10OnaH4C0bxP4f0XXZPEl9LqqW8jqLZLZIPObaiTDcXOScHaeO5rjPB/gPxVqDQSw+G71jKcxyyp5e49QQzdT719P/AAs8AyWmm2N742s7LUtZspC1jPMommtYz0TzDycHJHpXn51mVXDQ97EqSelo2XT5/mcGFpQxda0qVl3Z6RZW8Npbw29ugjhjRUjUdAB0FWqbxnp3p1fnGt7n1S0SSCiiigYUUUUAFFFFABRRRQAUUUUAJ3rO1+y06+0uaPVNPgv7ZVMjQTQrKrbefusCCfStLFVNXu4tN0q81CUMY7aB5nCjJ2qpJwO54pxvzKxMl7rufK/i34zeLpwYPD81toFhCTHFDDCrOqjIAJcYXGOw4964WX45/EvTHYSa/FqVu4Kvb3tpG6yLjBUlQCQR717R8OPiTpvxI13UdOk8D6TaahLZS3enTzKk4l2nAEp2fKeVPU9x25q6B4j8K+GfDE9r8YtP8MS615z7ba20+GaXy+wZYwQDnOPbFffU8RQoL2M8Gm1bTdu/Xb9T52nRrRk6kq1106I5uz+Knh/4wfDfUvhvqOm2/h7Xp4M6ckJzazzL8yrGcfKxI+63XPBNeRfs2Xj6V8evDS3SmF/tctrIrDG12idMH/gXHvXXeO/EH7Pmqz79P8KeJtDugQ0d3parGFYHIYRsxAIPoB9aTWY/A3jPxvonij4f+Krey8RR3VvJd2erqbX7TKjL++Rjld5wSwzg4/ProcmHo1aSpSjTqJ7rRP1V9D0Vy1GpJp2Oc+LGoyL8V/FSyFjINVmXn0BwP0Ar6E+H9h4Vh/ZosNS8Xafb3tmpkvNj5DGRnYJsYEFWOdvHYkV4N+1bolx4e+Md/dqM2usIl9A46NwFcA/UA/8AAq7Dxjr7Rfs0fDWzif8Ad3HmGXB7wrjH/fTZ/CujGU1jsFg6dN/E0tPJfmeZ7D6rKrWS11PZfgJ44bXLi68OwaFYaVY2FurWcNqcKiZxsPvn0r19Mnn06DNfO37HERu5fEWrHonk24Pucsf6V9GbSUxnmvhM/oU8Pj6lKmtEeplVSrUwsZVN2cL43NtqMl3p2sxi3hQf6NKoIduOobp+FfLvjaxvNL1qS48O6xqaz/xSW8hVjjpuZcDj36V9keIbWe802a3hWITkDZ5igqeeRz6jivMPiXp+n6foRvvEU1j4f0tCscskEYeSRmOAqqoyzHkf4816OQ5lDDNRmrp9Dy81wVSdT2kHqj5QtNL1zxR4v0u11y+v9UilvoYmSWZiCpdQ4Bzxxnn2r174K6J8L774kppekX/iKUxSNJY/a44kiuvLOfldPmIGM8hc16J4e8Q/AnS72C/tdUsILrTrXCyzMy8Y/wBrAaTk8da5n4Mat8Ck8f3uqeGdS1NL2OCaa3jvw6QRRDLSGIMoJ4zwSSBXtY7Ma2KpVHSpThFR6LS/n5F4bCytF1mm/U6S18A6PfzfEqTwr4yF/rGsWs1rLAsi4tZHDFVcqSWO4kAnGBkCvmDwP4e1zUtel8F32jX0d7CXaWMoytblASTnt0wMZBr6C8HePfhbp9l401T4ZzSy+JJrSe7S2ukcecUV2AiDfeUEsxHXB+lcN8EviT4x/wCFnaOt74kudYttUdhqEE5UpGgUsZBj7gXAJHAGelbZPiMfl9LE2h0T97R3S6fob4unRqckJd910PKm1q30m6NxZzXF5f58tGuB5hwD9zaRg8jBGPwr7f8AC/w88Dz+FNOFz4J0OI3CRXs1u1khCTlQT1Gcg5rw74leL/hhoPim71bwf4E0rU9cjYzf2pNzal1PzFU3YZ8kDcAOTkE4rN8A/Hvx7rHxd0nT9QvLcaLc3qx3MNvZbgodcBA3XAbHPXv04ozypi84w8K1Gm6cYpttvf0S/AWBhQoSknPmbPr6GGONFjSMIiAKqqMAD0qUKB0poJ3DPPU/Sn9q/NtW7nu6X0A1DdP5cZk6bQTUjk44PeuX8R+LNFs9Sm8O3GoIupyWkk6w99gUnr2OAT9AaulSlUkoxRnWqKENXY+edX+MWtXeheM728vlNoLI/YoBGv7p3kEaKpGCSQx656VxHhL7ZYeDToeieBb3xfr95cRXGoN5UhsrXZ/qYJNmPOIJLshYLuIyTjAwvBUl/daNaTaPpkmta1cXontrDyswxrEOJ5m6BA7HC8ZK9cCu7Hwl+O2oEatqfiSWwYfvF8nVvKjhzzkJEQgx14HOO9fo1elhsNGVKMlFO2jdrtLy1aueNh6UkourdtNkSeLvjTpuqJea1osUJwii2uPD6RoyDomQu4Ac4AY4r1vxto3wp1Lw7Yan4uGleFNZurdJtyMkNwjsoJDL1fHuD9arya14tu9Dh8Y+C/FQ8QxSaamlxWnkCOM3oHz3UhYDYo5ck47DGDXP6X4G8FaJoH/CVeJ/7R+JWt3jMXGlo9yjSDG4Db2H95iBz0rxp4qFRxqRXs5R/k3frfRfMv2M3dT95PozvfhXDoej/DzW08C+JLPxVdqktxGkMikebsOxCitxkgDkjPtUH7N/iDx1rlhq6eMrOVIIHjW0llsRancQ3mRhQACqkDnGeeprjvDvxJ0DwrqA1CT4K3XhpFzGbqK2RJQp6hsAZHqMmvePCPiTRfFmiw6zod5Hd2khIyPvKw6qw6qR3BrzMwValCo6kL87T5nZtfdpqdWH9lflh00sbyfdH0paB0FFeGegFI3SlpHztOOtAFDXr06bot7qAt5Lg20Dy+VH959oztHucV8f+JdZ1H4jaHqXjZNFjsZdPaOK+S0kMqSRsMqRuC/vE+63X1r6U+N02uQ/D6/m0C7lt7qIozGIDeYww3hffbk+vFfPfhTx1Y3mt6Rpfjw/b9Jju/MhnD+X5Mjrt/e7cCSM55yCe+a+u4doVKdGWLpRu4v5pddNnf1Pnc2rUqtWOGqLfqUv2a/iBN4f+I0GiTzj+zNal8h1L/KlwfuMPqeD67u5Fes2XxS07xz4k8R+Ar7TZdIso4Z1W/F2oYCNgrMwK4i5IIJ3cda+aPHHhS+8J/GefQ7GVhDaXcV1aTk9YC4aP8eo9Mgmu/8AE9nrXjX4g3Pg3wjqzandWN08t/dyWyR+e5OcTSIOUTJVQc9+9etmmEwdfERxKsuaKd9uV9/Xoa4RVaNJQ3sdT4b8SfD/AMD6pbad4W1PW7m2hu3ed7dI0ilXBCRuWIJVdzYOPU98joPhf4N1DwlrWo+Iv7YuLyy8RxSJZxRxP5pLhpBLcE8KygbQRxzVCLwTN4ettTs7bw/Jq2sW1pHc/a5IgbNnZgHWNDy7qMkbuuPwrofD0fxD8R+HdCOp2lvDILuZBLcQmKaKHOFm2jAU7c4GOTjjmvFxlSm05U53T+Jytd21WhdGNdybn8hvw8028u7fT9HvrG4lurXT4pvOv5PMV0wwXd/ESS/Qtzg4NeseEtBs9A0pLKzjVV3GRyF27nPU47fSrel6bZWQke2t0R5ivmOOS+BgZPoB0q4w2KNqggV89icS62kdIno0aChrLc4v42af/aXwv16xTT7vUd9t/wAetq22WXDA4H5dK+WfBWm+I4fHENo2t/2HKm3UbeQwSQ/YrFBvkEmFG1WQKu1uCetfbY2SDPWsvxDpo1LSL2xXyke6geHe8QkAyMDKnqPUV6WWZz9To1MPKKtPr2/AK2GdSSmnqjyrxZc+E/jLKPDWk67NaXenD7ZBP9kbZMGXAKPxkA4ztYE8jpXQeJdDbSPg0/h/w/qixtawrCZGbPmYPzp82dpbn6Z4rjvht8E7rwv44GtatqFtcRQp51tJHK6t9qZCjkIRhU29Bk81e1rXbK2GmaMV8mQX6xXSlsZYBsZ9fmxzXZOEJVIUsLNypxs7O2/U4K9dxg+dWb0PDtA8JwzW9xbXul3Z19VksIoVRmWVj8ygNjBI6Z6V7j8Ko7zwF4Xgs9Xikhlv9jTXDlS1vKwwocKAAB0z+delaH5QtEwBkDofXHb0rkPjje2WneANXu7hkRFgKR57ufujHrnb+dbYnNJ4+awso2TZyUMB9Wi6/Nd2Ov8ADOpymS7s7y8Wf7OQfObavB7HAxwR+tX/ABFr2l6BoNzrmrX0Nrp9snmSTsflA/rXhPwo8Txvol1Nq8nnTXgUJFnnCjH6k16J440uXVPhPd6Np8On3+oeWoht7mQBGlBDBc5HzeleXjcsVDExhU0jf8O514DMHXp3W4/wl8WvDniXxhP4asUvkkSLzbe6mg2QXa8A+UxPJG4cHnrXoETFsknP0r5H8E/CvXLPx+sXiWPWLPT7aaLWp72UqIbYx/MIlfJDHJIYr0Ar3v4K+MLnxxp2t69hhpjarJBpu5cFoI1UbvxbJ/GqzrLsNh5qWDnzRVr+p3YatOfx7noQooFFeIjqCiiigAooqN3xnJA9KAbOT8ZeGV1W4kvEt7W6E8Bs72zuuIryAnIUtztYN0OPb3rE8N/D3QdO8TjxFZ+H20y4W2FuDLd70ijAAIjjVioLADLZzxXZQ61Yza3LpMJdrhIhK7KpK4zjaW/ve3WsT4peLbDwj4bW81K3vLiC6uFs9lsAZPnDEtz1wqs2PauyhUxC/dQbXN0OefI/fvseYfESdr7xxLqd34Thu7SJ1ez1K1lJe8gjgkd4gASDnnkAEZo/ZyuN/g/xPJo/hZWVDGYYZL3zftJKEmDeVCjaCoxjqxJOTWBp6L4E8IR694JupNfjjtDf2xmtysUHmuIQTGvI2hWLYxk812fwT+IMkugalqXjLVNF02yN6ItPkCraxudi+ZtBPzfMfvdzur268JrByVJcyTSWrvdb+70OGnyyqrm3Zwulx/CHUvETatoHjLxB8OdchkK3ViX+zmJweUZJFZCP9kEr7V2vizx3oOqSeHdE8O/FFpdYivI3nFhZm4lv1GQUZYgFUdznC1yHi3SPFnifx/d6xqHgzwtr/h4yH7PNaPtmlgHQmeNwd3+ywxWt450DR7L4ZWOqfDLSJ9Onurvy5/sinzGOGUxzvkuED8EA84HbNbTo0asqalJuTsr3TS9dL/eKNfllKKtZdOpzXxZ1XSrX4veIdUgtriG9sUtifNUBZsKAShzyNpGOOorZ+BOu6Pp/hlNfvDCkyCea8u25ZYYyqBAT3Z2x9FNZnwt8L6XrHgqSx8X6pY6Ykx+y6XliJhjPmpmQ5eMPkpzxzgjJFec6j8KPFMc2qx+HL691HwzZ6tJZSHoxkiALMyA/d3OwHOOM9a9lfVatH6hOpZxaV+jS8zy/q3JXnid9NDa8Q/Y9Y0TV7uyhEVnJdPPNIwGGZvuoPUjqT2yK+g/2YfCieD/hVZ2/mxTXGoTPeymJwyqX4ChhwdoAB9814V4N8CzeOi3hWxkv7G2s4wby8uIGEYycFYgBtLdep7e1fVfgbw7p3hPwvYeHtJVks7GERRZ5JGSST7kkk/WvO4nx9L2UcJTlfW/ytZam2QYacHOpPqbh3Bs/KcjnJxTArBs4TH+9/wDWqQfjSgV8UfSjVyWLHHTsad2pHDFflODUYkJJBOGHUUm11AzJPEGlp4lHhs30f9qNam7W3/i8oMF3H2ya5n4o+FNP+J3gW40e31VIitwsltdQ4kEdxGSBnB5HJBHv1zXH/F7xJ4Ok8bafpY8S6VpGvWUga8u52lRoYMbxHujwpYnb8jMOCa674feJPDc3guRdH1fT9XGnxu0o0+Tdzy2ADzz759ya740alBRr001L0OXnU5OnK1mcB8Hvhw/w/k1/xbfaxZeIdVtLKSFLawHyxhQWKknks23HIGOetT/DTxlq3xo8H+JtF1JV0JkSJY9Q092IQNk+Wd2DuXbhsHGG7V0ng7VdA8N29/qOsX1po9vaCO1DT3CbAG+YKWAUFhggjGe5zWDJ4itPiT4A8Y6D4e0eIXEcv+j28M4t/tsBYMkuRjG4KwYHrjBPNejKrVxM51KyvK8ff/lMmoUUoRffTudbqfiK60DwFHF4Rgk8a32lyQ6fPGl0GmVgMM0hUMQwAyQRnnJ6V498WPh34x1L4i3GtafpFzHZXt3F88RS4ZnaNQJCSwMQiYH0A6jOa2vgF4V8UeDda1nU/EU81lbRI0bRSQrDHqEjfMhU9yg+Xdjkk8nFd+g1TxPPbX+oBrMwI2IYrhtgyepx1OO/PU46100pvLMVP6vKMo7OXe67eRjiKySUX8XYoSWmif2zZeIr7xtfanFp+nnS7yzhJkiunZcPIypk5POeOvfisPQ/hl4Ct/Fmi/2Tr2ooLIC4a0mUMbpQd0aPKyg7UH8GScda6XR9U8PXr6UulWl5fQX1zNbPOkOxbRo1O4yhsFFJUgHBz16U+KXw7rVpKYWEAe8ksYvtK+V9qdeT5Qb76EcgjORXLSxDp3jTnKN9OmxnKVdauCaR6VaNGyAxnK44weMe1T15x4Q1KbRdYg0O4uoorGQCCygWA5EnJ+8O2B+leiIxPWvGr0XRny7no4auq8OZIfRSClrK50BRRRQAUUUUAFFFFABRRRQAUUUUAFFMR92eoI9aQuxOEXPqaAB3O7avXvnoKYNzsDuVsZyR2pASytxnDcj2pxIySqlQBzx1oARgxTyyOO7e1ACtucjqePwp0cSbRle3Ip8i5XA4oA4H4ofFDw78PZNPh1kXMj3jHAgXcYox1kb2rwX9oXTYNU/aC8GvayI8OrizlSQdCFkPzZ+gFbv7ZelyJfaRrLLuhkhe2zjgMDnB+oY/lXP+Gbqzj074d+PteDSaZ4b8Pah9pYjIeSOcQxR5/vNkYr7LLcJHC4WnjKLu5KUX62djxnWlWrSpzVrWNHWvD3ir4s65ftok0PhvwAl/LIk9zIV/tOcsd8xHVxkcZ44FWfiJ8P7r4X/DS68Q+Gtau7vUHMdtJdQqEEFu7fvGXbn6buwrzyw1bx38WdfMlpp91LZwsEgsbb5LWzjH3UzwuQOvWvqf4U+GL7wz4C/snxDNFcs7vJJHId8cSMB+754IGCfTmtMbOrltKEZTW6vTXbzfcyiqeKxErwtb7R4F+zVd6n4m13WdAvJG8S6GLD7UF1T/AEmKC6DARkM+cZy3Gegr1LRtY8e6R8I7+58bWGhW10lwsKQXTrbwC1bCupxkAAbgvciud1/4lT+AfFl1aab4f0b+wZJN0P2AKvnx93DrwzA5BB6Gtn4q+Kvh542+EtpqGqa1d2tncXaGD7LD5s0dwgJKGPvgZyDxjmuXHU6lavGr7HlpzatbVr/gl4StDllTjK8o9+p4TdeErDwv4S8b2mseIG07w/qOs2kdm8CebLqdtHvlAhA4PDxfMeBg59KTwb4/0vQraSx8K+DtHsIJo2jlub1mnvJlYYYtIMbSR2Xiun8T/DXw95dl4m8XeKH/AOEHsbWK28OWdrJuub6PbvbrwhdmYnHTABwKq6T400fScN4X8C6DYWyfd+1RmeaTHQsx7mvfwrjiac2oOo+vSOitr56a72ObMcT7FRhzcrf3nU+DPBV18StR0LWLeabQrbw4sNsq5eRXRX3homJ4c8hs8YxX1EAM9BWP4SuJL3w1pt5PYixlmtkke2AwI2IyVx9T+lbWBXwWYYp4irblslsu3zPZwdF06avK7fUT0paKK4TrCiiigAooooAKKKKACiiigAooooAKbKqvGysoZSCCCMginUj/AHD9KAPm34utoHw9v5tG8BaVbaRquqQeZf3cGd8cJbhEJJ25IPTHb2r5/wBTtT5zZLPIxyc5LMfXuSa+o/2htE8CWfkeLPFGoajZSti1SKyUM9wwyQoU9wM8+lcfoGgaV4u07SdS+Dt6LC50++A1Y6ihFyAcFSc5BXAb5R1z1r9FyjN6ODwSqKDcnvJrS/a/Y+RxeX4mtjHeVo9jxvRfg78QPEwEmm+H5oLd+RPdkQJ9cnkim6z8GP7FzH4h+Ing7T5wDmE3DyuPbCg16/8AG34lavrV7d6Fod5JbaXA5immhba90w689k6gDvg14Hd6bNc3P2e0tpbm5fokSF3P5AmvewdXM8ZT9tVqKnF7Kyb+9kQx1GnP2VFOTXU9FtdH8O+JvhpL4R1r4qeHdR1rTp/M8PzGR1Ma7cPA7uBlGOMemKoeIvDviS2/ZnsG1TTZ7ZvDniCWMbvmV7edQ3mKRwyByvI7Vg6f8C/idrUYuIfC720Dchr2VIRj19RXXfD/AMJeN/Cd63h3XPEnhabwxqI+zarps+vxsvktwzKP4HXqMY5FedUdHDJewxCnyy5uXS672t3PaXvpqa3O7/Yz8TaLpHgDXLjWtStbBJNWSMPNIFDsyfKB719PxNuTd1B7+tfH/hb4W6V4U0jxjL4ukj1vwdZKmo6ff6feKWlkBKeU23OGKlQe3Oa9D+EPx4u/Efi6y8L6x4fi0yK+UrYTQTF8FVJCOD3IGMjuDXymc4N43EVsVhU5RWr+5HTSrRpctKT9D3140bhhn0r5y+O3h1dF8fadql7qF5caVqk7SJBI7vHaXCoAWUZwN4HAxwdxHWvoqJi3XPFY/i/U9G0TQrrWNd8v7FaL5sjPFvx6YHr6V42W4qeErxqRV329TXGYeNem4T0PlP43af4XvvDFjb6frUCXMjiVImH+sAzkDHP/AOqvMrG1Fs1x/Z2l3V59mG25nibGzK4YD1PUV1Pxt0CCPxlZ+OvB9neXXhfWo/MieKJnEEwOJIyMZTnJx05NZyT+IvDpv7Wz+z26amgmliuflkhL88g88jkD3r9nyeuvqMFTnzOWrT331Tt2Pk61CFGsoTbUEtGu5leENPsLXx/4d1lNat9HsY72K4e8nbaI0U5ZfqQCuOnNe5/tE3PhLwfptpa+D9OsNPvvECtNc3FpCP31rwSFbou7jpjivnrxDpmoSaRYWemafeX6Ss0UUkMLOssmSCBtB5yeh7V6t+0N4C8RaH8JPAN69tNcS6XZCzv1RS7Qs3zLnHUDlDXn59ToVMfhZ1Ku7aa9OsvyO/AxqTw0o29GecNLHPGLe3Kea4LI2PljTP3mHp6Cuo/Z/wDDrXvxe0FYPPVba4N1JLEd3CKeW9mJx+NebeEjqOpalHp+m2813dzyKhSJSWZicAHjgfWvtf8AZ3+G0/grSZtT1lQutX6BJo1wVgQEkKPXPU/lXJxDmlLC4SSveck1Yxy/A1FX20On8W/E7wZ4VvFs9V1qKKfzfIkjVS7RNtDZcD7q4Yc+4rovDmv6T4j0mPVdD1KC/spAdksLBgSOo+teKftK/DDWNeefxN4dtlvLowxQSWMUQEkvzkb93GcAj8BXC/DOL4jfCj4O+Nb3UNJudOuLqQS6fHKAxiYEJLJgZAwDuHrtJr4D+zsLWwsJ0qn7xtJo9yniKyqyVSPurqeo/H7UvipZ+ItDj8Dx3hsGBMptYBJvl3DCyEj5U25ORXA/HE6lYfGayJuIba41DRJJjLI2I42S1mVySf4RgnHpmqv7OHxC8VT/ABJXSdU8SXOs6Xd2cs921zIG+zMg3eYG/hBOB6HdXpfjy10LV/GeifEC/SG+8M6ZoF9JPLtDRygsm1QDjORvAHc8d69Nc+U4n2M4rSLV115lojC1PFw5k3vfXpY8S0T4V+MfFnheK+l1CHwT4Ks7VBEJy0UtzDGv/HxMo5JblhuOBngZ5rutY+KJ+H/gPSPCvw/LeL5Le1VZNTvHLRNuGQB3bg/dzwMVteNfiFpHj34FazqUNvNb2cNysV1D1Pl7vkzjsQBn05FeT/De58SeKZ44fDehq1pZx+UkrQ/uIB3OT8pY+vWvQwtF46Dq4yyjB25dlt1e9zhx+OqUGo4eN/M63xH8bPCdv8Om8JXXhTUtOF/ZeVfPpsaRRwyOPnKKSCwz+nFelfs6+Crfw54HuL7TNejvG1wR3UciW2yOIeWNn7vPBxgn347V4pr2no3im08L+KfDN3aXV++yPUgpliB7MR02+pzxWr4H+Fnxa8K/EvS9Q8OalC2hvOrT3MN9vtngz8ytGeuRwMdDWeYYPCRwrp0KvI3rZu6l6M2wFevWknWjfz7Homv+OPiH4E1JoPH+h6brnhudyg1DToShVSf44mJH1Gee1dn8NvDHhnTb648VeDJlg0nXIElls4D/AKO8gPyyoP4DjcrDucdMVyPxN+NngTTdbvvBuq6ZfalaxnydQnijBihJ/h56kA546Vf/AGa9Pu9D0vxH4bknN3ptjqfmaXcc7ZbaeJZUx/30c+5NeDiKU6eCUpQcG/uku9u6PRpzbru0ro9hHQUUi/dGOmKWvDO4KR/umkdto5pNwdD/ACpXA8A/ahtf7Z1jQdLt/F1rpU0Ku0lvPNJEvz42y5TuNrcH1rwz4ieF5reePULO3ubTRrsOkcl5GEO6MbX46EN94Y7Gvb/jF4H8Wav4bn8R6jNY3GqWMkqt9lQqj2WSU47umSfoTXlV1fyeLfgXq/hqWRrmfRYxqdiQSzAK2JI8+mGz9K/QsjxCw+GpzpSvFO012v1PnMRTnXxco1Y+hvf2LJ4q8O+DfFmpXcRs7K1aw1nUMjCR28u6Mk9yysQB64rmJ/H2sW2s6jD4Stf+EV0G4u5Lq7m3h7u7Yk8u5Hy+yjoO9LpunpY/s7aJba9rg0XSb27u7yW38svdTfPsiKR9xw5GeOlV/CfizwRozRx6f4CbWmUAm51u9MkjEY5CL8q564wa6sNhnKc7QdRRbSXTfu9DsxFWNGmlKVjBs9b1O/1Ge7/tjVJPNlLBlvJTx+B9RX0V+znr/jK91abS783t9pC25YXF0rZjfIAUM3LAgng56Vz2jeMJPEFzqQ8O28WjaxPpLW+l6atvEbRrgEt5ittyHxwM8V6x+z/F43XwbMvjsT/a/tT/AGYXJXzhDgff28dc49sV52eY2+GdKdCMJKy31+Wh5mX4b2tdVo1G1+B6LH938aeOlIAB2pa+EsfVEbKQ25OD6etICrk8c96lpjoGOeh9RTA5/wAX2LT28FzH5ZNq+/y3OFYfyzXzh8dJoL67e5W2urG7wCWCEbsdD6Z96+ntZsY9UsXs5nKbvmVlPcdD/wDWrifF/gfXtetxaHVbNIgMbmiJbH0r38jx9LC1FKrqeDnGCq4hfu0fO/h/9oTxD4dtVsdY0ePVDFgJcqxjdh/tD1+lcf8AEL4leJviJqcMN9bHT9Ot2V47NQSckAhnPc4xj/69e2aj+zjJeeI4UOpI2lEKbiaRszP/AH1VRwuemf611PijwJoWu/E6w0W48E3EVgulhv7atpvLAKjasTAcHAAHryK+mlm+TYesqlCnzO135M54UMXVoONTR7Hn/wAHraTR421e70m7kNvE0jXN1GUhhQDJY57Yyc816pqHh/w14p8Gaf4jkOoavFbXY1K2TSSS00i5XYB/Fggjt0p3xfXWvCPg/T9R8NaeNU0jTEa21XR5BvFzZsu1iD13JjP0LVz9prS+KfDNhJ8H/GuneHGghC/2PdwI0eOuME5BznkZFfP43F1cwn7eK5dd97eTOvA4Gngo8rerKuuwfFT4qTPpNzocvg3wy7/vjdsDcSr15UevoOPU16x8PoPDukab/wAIl4enidNGRIp0Q7ijMM/MR/EeSR715XJ4Q+Omvx/2f4g8Y2Gm2bjEsliMMynr2r1b4b+DtJ8EeG49F0lZGUMZJp5TulnkP3nc9ya4sxlFUI0ueLt0jt6t9zswq99ys/mdMtLSClrxkrHeFFFFMBDXB/G3UdO07wRdTajfT2mxllh+zvtlkdDuCqT34rrddvjpunTXe0yFMbU6ZJ4FecfFa1tfF+lW3h+9tjFeygyF0f5oARtypHds/kDXbl9JTrwc/hvqcWNrONNxi9TwjQ/i1rlr4pu7270a2ltYporuEoXj3lzgysV+8SCcjpnJr2LxhrF38RtM8M22kaNY3el31851K3v5NksaxsvzRkEEfxncueABjBNcpafCTxReeHo9CvG0yGIxBXvUy7FVbhNvU9Tz2zXaW1jpfhu+03Sbu3iSy2Pb2VwBiS2YqS0YP91wp/EH1r6THvBzcZYZe+r7fgePhKmItL2qtEot448H/D64NjPp8sNvqUixW0SRfuorNNyBueGH+scrydpzWB8e/h/4Dn1yy8deJvGA0nTGt47a1shbh48DJHlKOgOckAV3g8JeD/FNpY32uRq81lN9ntZfN2lkRgyrzwR0B9RxXl3j3UvHnjb4j3Ph+4+H1hJo2kX0kdibuzdt4HAlEgIABHYdiK5sCk8RGdGTjKN+Ztr8L9TvrVIug3JadEP1O68M+EvCkfi/4cX5v7ayw2oxoxG+I9fMT0I43Y4JFXRD4L0vwxpGh+MtavgdT8QnVNKWxZiyxSt+48wjoCpGfc57VB4ieKK60zSbTw7a2Gq291FBqOnw/Ol3ZTMI5SD1YAPyDyAc9qt+CdZ0n/hNNC8Jan4NfUpLm5eUX7puWzZB+5jHGSI0RFJ6bgTXTibzhzSu7Xbel/K72ODBNRacUk9rG58evDvgv4k39l4ffxhDoviCxkZF/iJQ/ejIJAyeCD14rndF1rxN4L/Z70S48LRvcXV3d3LTzyQGV1Xe/wC9I6A/KCc9egrP+KXwtt/in47ute8A+LLSMxXCw6ukm9mimU/fT0G0AY9c11/wz8Yz6H4L8P8Ah+LRb27luLW8c3sa5jhaN5CA3uT2rjptRoQjF86Wri/n1PRfP7blloY3jf8AaAfT/DKaRY24HjF7dftJQB4bNyOee7Y52jpnB6VxUfxj+JGo+Hv7BS6tpr26lWNL+OMLMMkAADp143eleAWOpTXmozXNzMzTTzvLK567ixJP516h8O9D1XxrqCaJoLQJcKnml5JNmxV/iHqR6V9TDJsvoYSU6kVezd+z/wAjw8ZjMWsRGEHofdWneYLKDzTmQIof64GatiqGg289po9ra3Vx9pniiVJJSMb2AAJq+K/M525mfXQvyq+4VwPxn0bxHqnhoTeEtTnsdWsZhPGI5AgnTBDxEkEcg5B9QK76oZVVtyuAVPBB75qqNR05qSWwpx5ouJ8m/Djw/Za/C97NOtxNfMZpbi5O5pXJ5LUmv2D+B/EdvrOlrHaXsD4ygHlXCdGifHDKR69MjFdBd+E7Kx8O3l34DfUbe5t3S7tra+vV8q4t2YgoucbCeqq3PTtWfJ8P/iBrUNrfeIV07RdFmXddzXV2pe2jz1YfdJ9BnHrX3kczw9aLdSfutW5ba/I+Qq5fXoytSXvXve/Q6P45ajBrmreDNPFvEmly2z6rl15Ziqqo/AOSe/Ss26tNN0Xx54YurKQremQrbFJCqyTtG3lQOR0RmOCeldBrnhPT9a02y0vSNfttQ0y3wmkX6TLK9g7Lj7PKVPMb4G0nkHg9qq/DfwfNpKDx34qv9Pufs9sVsLd87Y5w2N5J/j42gdsmvMw+LoU8I6d7PVW732O+eHryxcam6017dzeS98Wat4d0P/hNtEsrK+aV3lCNgxspwh2Z6YJ9envSve60+pXM2nx+I7a3t0azFsi28EckgYMLiN5fvAg7cdOKx/iX4rvLLw+l9fWltc6y9yttpM+zywwZcy4AOCq4B3dDuFeN61Fdu7alr9/dahqM9w0Ucc0jAdTtEaAjA245rXLsolj6G6irvpe/oGLxSwmI55e9dHpfjs+Nby4tXfT717s7rd5hF5ZuIXR4xu2koXUucMpwcjpjFUPEviz+zzFDp8Wn3mtwMry6neDzINPcDaIbVOgCD5cjknJye3nM2seNLe1ez0DxBqFnE0MnnxxSFgFCncBuzg49OhxWLpPhqWyIfUZ57jaF2tJJxtb7pB7en1Br6HBcLUqbviJppbJdfUnE5vzUv3b1PSdP8ZfEXT9Rh1V9Rs9RZFE6q1tsSRd2GQntx0avor4UeONN8e+Fl1ixje3lSQw3VtJ9+CVcZU+vsfSvlyKK/wBCtp54pnuLMQqzwOOUU5zg9M8fjXsX7I+hX9j4X1nxBdxtDDrl8Li0jbqYkTaHx6Mc49hmvL4mwWFWEdeNlKLSVuvl8hZHialSUovY9wFLSL0pa+AR9MFFFFABRRRQAUUUUAFFFIGBOO9AC0UjMFGWOKb5q+9AEYDOmV6gfKx70jKwMSkYGctj1p3UM+5sjtml3OzAKwHy5ORQBGu5cOF55GPWnjDOrckHse1PRDnczbj29qcFUEkKAT14oAWmTEKmScU+q+oxGezlhUkF0ZQfTIxTSuxSbSbR5F8b5ND+IHwq8R2eg6jbX9/pCm5CxtuZJI+SMe67hmvCvCmmz+L/AINeEfD19eNpvhmPUL/UtZvm4EdvC6hUz03MZOBycjpxS6TrFx8OviWsV+pighmay1GJhgSW7HDHHfg7h9DVX4p2+seFvCHhv4Q2Ilklu9SvLx4YQC08ZuWW1HHUMBv/AC9K/QKOBnhYww0Z+65KcX2Vnd/LRng4bFrExlVlG0lo/wBD2/4R/FXwPNqtl4I8L+H7rTtNwYrScqoWQqMklR82SAeT1NdP8Y/FnhSPw7qnhXVtbls7u9tGjP2aNpJIgw4Yhen0z0rI+BXwih8GWcGqay8dxrrx8hf9Xb56qnqexb8q474y6H4X1j4oyaRo+vLa+J7tU820nhcwSS7fkBlAIRyoyAcgjBrxVRy+tmFoTlyrVy3u+/oXUr42nhublXN0Rk+APDfhfV9Et/Atr4g0nV7e8uZ7m7uH3WtzZy+WBGbaNuv3fmHOcnpXnGj+GdX0X4lar8LdcsILye5Uy2AluHgiaZASkwdfmUMgZTj0I7VieOtB1zQtt5dWTJbF2WC9tpRLCWU9FlQkbgR3KnIrp/Bfi/8A4TySMeIryQ+KfDelX0ulXoHz38ZgYeTIf7yk7gep6V9VVwlWhSnVoVeenL8JfzaeZz4N+11qR5ZnIeO/Ftx4u8XwWljAy6bYqunaPZQKSqRqdoCr3LEDn356V6VpHhXXPDvhq81ix025v/Eun30UM9sbEzR2SuhYOqniZhxk9Fyetcx8HBpXw78Jx/EnWLaO91zUd8Ph2yl6Ko4ku3H90EhR+IHXiY+KPEXi7VRLqurTXM07/IJJ/Kiiz0A6Kq/rXTUVSsnRw3u0YbvpLuv82cuP9nSalKPNJ7H2P8O73W9Q8E6Re+IbNbPVZrZGuocAbXxzwOnuO1dLXNfD3TbnSPBul6feagdQnigVXuC24P34Ppg4HtXS1+VV7e1ly7XZ9VRd4J2CiiisjQKKKKACiiigAooooAKKKKACiiigApG+6aWmSPjgcse1AHk37RPw51Px9o+mSaHc28ep6ZcNLBHcEiOVGXayscHB9DUH7Ovwz1bwHbatqHiC4tpNT1NkDRWzFookTOACQCTkntXsCIB15Y9TTtq/3RXf/aeI+qPCX9y9zneGp+19rbU8XPwD8PvqstxNq2ovavI0nkBlX7xzjdjOK7/QvDHhfwfpskmlaXbWUcSF5JAgLsAMkljyTXUhV9BUN5DDNbSQzRq8UilJFPQqRg59qitmOJxCUa024roZU8BQo80qcdX+Z8d/F/4ha94xuJ40vJbHRdxWC1ikKh1BxukI6k+navP9H+E3jfxZ+80Tw1cSwseLm4Ahj+uW5P1Ar7O0z4c/D/w08mrLo9lCsQMjT3T71iHqC5woFY/iz40+FNHitodAZfEtzJKUMGmSoREi/eZmPHQjAHJ7dzX11DiF06ao5dh9erep49HL5wm6mKqeh876b+zr8XNJ0+dINb0SwhuY/JlhN+4SQE/cYbQDk/WvQLb4Wv8ACjw1deOvtsmveJdJ0/zLSyYAxW7sAjSYHzMFBbBI9e9bXxq8VfDDxpomn2up+OJ9JltWN7shiZnXC8xuMbVk4wASCDXmngj4naXqnxj1bxj/AGXqUCtp8sdjFJOJFldItgWQbQQrBRhRkBq0p1M2zGlJyj7q1aUbX7K/md1aVCKU2/Rns37M/wAQPEnjjT9XGvSw3y2UyLDfwQiOOXcuSnHBK+td98Rnjj8Fay9zpUWrQrZuXs5BlZhj7px2/wAK+RNA+M/xP8NeI4b+/uYbrTZJl+0actokcewnogUAqcHj9a+tfiT4km8M/DvVPEdvYi9ktbXzEgOcHPHzY/hGeT9a8fO8mrYDGQbgkqjVkn2tdeRthsTCvQl7OV7dTwTw58adS8P2VtZr4e0X+x48Klrbo0YjX0UnjP1rE8SfDmT4yeK77xd4D8TWtubsxtf6bfAiWzkChcjH3lO39evasm507/hMPC0/ivTYtM027bUGtfsMMpEF7Lt3Zti2fm5wVJK56HPFcD4V8Z6r4E8Y22uae0sctvL5dxAwIEsecPG6npwCfrivscLhoRTxGWPkrJWa3+TX6o8DDVcQp+zxHvQPcvCeh6PN4FPw58CfEDyPEOnXrX+oXbxtElzjKv5bdlQ7Dx/dGeua1fFPx0lLJo3hpYNQS2RYpdSuIt32lwMFkj7gnpnr2ryX4mXOj+HdEu9V8Pabqen/APCRSvFYzTXgljbT2USTNGFGV3sVT5t3G4Z6133wi8Aal4X0LSPF2saBJe32oTKIojMsS6VbsvF0+7q2Ocfw9+enjVMPQjB4rF++23aL3curduiPSr+3nH2dHQ9H1/TfHWueAtHn8KNpGj+IxMjaoIQqMuV+7kA4PIYqcZGRmvXLETfZ4FuHR5hGPNZRwzY5I/HmvnP4E6Zo3gHxnqt5qvxA8PXKXMBt0S2u2Pnt5m4SylvlDgehPU19G200NxClxbzLJG6hldSGVh6gjgivlc0g4T5I6x72a36a9j0MJUjKO+oapHM+nXKWsohnaNhHIR91scH868X+A/gjxxora6vjy882zn2bIpbo3HmSKxMk3zfdVgcY9K7v41+ItU8L/C7XNe0Zd17a2+6JioYR5IBkIPGFBz+FeB/AH4ieKrz4gDQ9f8QS69pF/ZTTXf2tgy2wUZ3Z/hXnBA45GK6MBg8RUwVapTtyq1++mugYmtSjVgpP/IuftQRaDoPwjjvvh3pGjrpWoakkep3mmrll2EsPmTgLuGDnjkVhfC7WovEHwP1bwLdabqerXmryulraWY+aCMBdsjM3CAOuR9K9M8OaR/wlOnSeHPA1u+g+BVlYzXgBMl+x+8I93IXjGfbHsPW/B/hjRPDOmrYaPp8NtEv3ioyzn1Y9Sa2ljoUMN7KesubmXdepzRi69S8FZHzPbfCjx14M+COv2t5r0VrDcRmSaxtYEkluGwAqSSsOFHPCgdTXC/B/xlP4Ut10vU/CdlqMcLnZNL5hePJzjAO39K+3PEumQaxot1pM5dI7qJoy6DleOCPcHmvmDxB8O/iN4U0H7c2kWusS2czrHNpeXuBCDlSyEDcDzlQDg5r18nzShi6dShjLe+79uhzZlSxNFJ4fVWGfFjxTq3jbw+lrDfWWj6Si/NDDNud/bA/ka5n4R6L8Utb8SeHtM8NahrNh4b0aVM3JJjt1TeWfAP8ArGbJ7Ec1s6V8M/H3xP8AC66ykdpoJaV4Wt7+3khk+XHzhdoJBz3A6Gvob4JeCr3wD4Ct/Duoa1Jq00bu5lZSFTcc7EBJwo+tb5nmWDwGEdDDqLldpq17ej6vzM8rw2LlP2mIdkeUfEP9nzWdc8b6lqGh69ZWulatOZblJ4maWFmA3bezA474xmvoLw5pVrouhWOk2YPk2dtHboW+8VRQoz74FaCquOVGadivjMTmGIxNOFOrK6joj3qWHp0pOUVuFFFFcRsRzjKHnGOhrz7X/iJbWXieTwzDZ3BvirKryDajOVymBydpJC5O3Bz9a7+U8/NwMHrXm3xNSTQL7SPEeh+Dm1zVpb6OOUxZHlIy7S7BeuBwCcgV04P2cp8tRX7epnW5uVWM74aeI/GJj8S3fj60lg0mxtxLHJJa+W2cOZUVR99VAHPfPU4rwzwfaQ+DPixq17axS3vh640u6voLMxMTJaSxgoNo5+8xUj0FfRPxDsfF0Ol+ItS8K6pcXWpXcEK2mmPIoWFUx5vl56OQT14yRntXzr4r8VePrS5g8P6bpN5N8RL21MN9d2yeZdWtjuzDF8uVRzkkvnIG3JFfR5XKVRz5OVKas1e1tN/+Cck90rXMjV/hz4k8T6+mp+LfFGj+GbCRAbeLUJQskUYHyokAOQoBAGcfStV/AfhXwzoWq6xf3up6raWt5Da2M9jdQCO9aQZ3ZAJjUYP3j+FN8L/AH4mXcZ1DWksbFiN0hvr7fIuOfm27h3ycn1r0f4bfDZbbTLzxDLe6X4q01LaUNpun4mjvnUZCEtxkMOBjvXvYrMadGlywxKaX2Yqyv5P9Tya0alWqoOlo+p0PwP8ADPw+urDRPFWnpP8A2jdJJJa217dh5Y2RijlVBw20g/MB0xXtsXQ1yXhXQdEubfQtePheHSL+0sBDbwMiq9kjqN0QA446f5xXWLx3Nfn+NxU8TV55Nv1dz3MLh44enyxViSisnxJreneH9IutY1W6FvZ2sZklYnoB6DuTXnNj44+Kevp/afh34e2VvpDfNCdX1MwXNwvZgiqQgP8AtVnToTnHm2XmbOce565SEjBrhvBPj4a1q03h/XNKu/DviGGMytYXTqwkjH/LSGQfLIg79xkZFcR+0z8TNW8I29l4b8My+VrOoxtK85Xc0MAbblR3Yk/hg1thcDWxWIjh6a1f3EVq8aVNzlsj2tgrDlTjPUCkyVwrYIPQ1+fnil9eiE+pXGuald3pTeJGv33Ie5znr1r7i+Gdnf6f4B0Sy1a/udQv0s4zcXFw5Z5HK5JJPJ5OPwr0c4yGeWRjKU079vI5cFmEMYnydDpAi5BwKcFX0FRnMfIBKdx6VICDyDxXgp32PQY2REZSpUEEYIxXlnir4C/DvXtRfUG0640+aRy0hsLloFZj1OF4zXqxAo49K3o4itQd6UmvQiUIy+JHM+AfBeg+DNNaw0OG4COd0klxO8sjkdMs5zXTCgAZpayk3J8z3LEFLRRSAKKQ9aaSfUigDlfEl5Ney6lpIjSMRxBo5GfBLYBBx6Zrxjw541/4uWun646200sKwIJW2r5iOTjPoykkH2xXrHjqOO81IWzSmwbyt0d2Bncc8ofUV8ufF7RbtLyQXN9a3QydjBSGzn0619nw/hKWIhKnLRtfd5nyOaYmdKvGb2ufYFndp9mX125PTmvB/wBozxdarrGl+H9MmWS/S4FzPtIIhTDKoY9jk/kK8Y8L+JPi/f8AnaD4f1zUbkJbST7OGkEaDkqSMj0A7ms/wD4f1nXtdRRHcajf3LGTDXAWSQgZbO45yPevUwPDtPCYiVWtUXu6tLt3Nsfj/a4a0Fq9j6f8B6pYXegWeixssnlYe4un6JzliT2OegrtPiBpGm+L7K08N/8ACTy6ZdF472IWlwomkjQ/3T1Xnr9D2rnvhv4Z1y00YaXPpcWkW0gBkyyl39cAEnPuTXW3/hXw7Y63F4zbTHk1TTLFoIpIyxfygp+UIOCcFgD718lmVSlLEuVN97dTuyunUVC1RdOp5A3irw74++J0lvpVrd6R4t8H3MksLTYP9pW8YKyIcdyDkA88g112kWHjzR4PA1npEenSwLEDr73AAmUthmx3HJfkdSBXkvjG3a18WaH+0N4U0i+t9Pac/wBt2MsREsa/ceXaOqleDjjIFcp488T6x4Q/adbxRY6lNNY6jJb3cbq+YrmylRQV54Kr8w9sCvXjgHinGNGWii3Z62a3j+N0dMlBLmt1PWLf47+DfD/jG/0/TvCjw6ZNfMl7qsRWMPLna0hTHK575/Cut+G2qSaPaaxoQ0ya/W08QSQSeWVHkW02XWZs9VCnnFcDqHwI8PTeNrwnxxDb6F5g1G6010AlSJ23H96WwqHpuxwK7TXZrfRviO19ZXEMujeMdJe0W4hcNF9qiU7TkcZZCQOf4a48VHBumoYVttxV7910+65nCNVz5p9H+DPAdR/Zw8Z6rer4h8INpx0jU5XuILe5maOW2RnJUNwQ3y89u1fQPwQ+B9v8ONcm1qTW59Uu5bbyFUxhUjBILfU+/pW/41+I3h34fWdnpc8F1dX32JHgtIFALICEGXYhFzyQCedprsfCWu6b4m0K31rS51ntbhQykEEoe6tjOGB4IrnxeY5hVwsVU0pvbzOyNGjz8y3RqJ3+tPFAA9KK8I6QpCFJPApaKAOH8UeEbZoUutL3wvbPLN5CIJFfKnhVYgbuu3sCcdzXgUwt/Hfjq8e7+3WthF5cNrp98WQwoowd8fYlsnjjPrX1ptX+6Oua8H/aan8PeH7nRPEd3or6hqE0j2ij7aba3kQAvtmI+9yflHfJ7Zr28lxPLW5HG7aaXkedmdGVWjZSsup5/rtrH4N8R20nh+4gMk8iwNFGxjE4YgBcZ55Oc9jzXsk11b2sUWl+KYv7Cae5M9rPNMpgN0UO9A2R94FmwQvU46Vzfgrw74FsfCbeNd+ovcXtoklpDckXU+lNIp2iEAbsjOVZuSAOgroPB2k+GnsbDw54g1KTxNqOlRveR3upW5IAk6/M3AKqwGCcgEdq6szxEMQ1aL93Ru2r/wCGOXA054ZOLndvp0R558d7UXvhXQNf8NLdahp3hi/ms78LC3yAgbnUd1BIGRng15zZ3C+KvEUmpW5F1bwW4tU2OPk43M49c9MV69pnxL+HPw8mu7K8uJ7m8kkdJ7PSYWuILdA52Bn4V2C4yckjp0Fcf4v09dd1h/iD8Io4dZ0ydFj1PTYAIZ7WYDhvLYrwQOe5IyCRyPpMmxc6FNUasHGGvJJqy16Myx2D+sLni/e7GX4REC2ahFBluLQpF6s7Pgj6gVYuLVYLGztWeKQhZY2GclI+chvUbgMfWsWPT/Geh6dJqWreB9VGjPKWjLQCRoT3LIhZlHJwf1qTwqmu+Pp49H8HaLNFbyvsudRkiZYIFB+Ys5+8wyflznNezU5E5V/aJwW7uj5tZViXWVluVtU8R20Pgi10y1U3F/Nuhihj+aSd8nAA6k19YfB/Rr7w/wDDPw/o2pH/AE20sYkuADna+0Ern2zivKvHPiLwP8G5tN0Xw/4WsNR8Uvbp+9MaoyL08yVwN2WOTgdetcTZftEfEpdWs7Z9H0C5N1cpbx2kcUqu24gZDBzjr3r5jMqWKzfDp4alanFuV29z6jBRoYCfsub3mfXQoqGzaRoFMwCyYG9QcgHHIB71NXwh7gUUUUAFFFFABRRRQAGoCoDlejdQRUzHCk1EgO4dC5GeegFADWYncxXlcYzTZJGG3nGVzUrNwdy5OcECmsqseYGNAAVYn5oQzeueKkRcHLcsafRQAUUUUAFMl+71I+lPpk33c4zSbsgZ82ftWeHNE8T6fea54evLS413Ro/+JlawSBpHtx1JUckpz+GfSvK4vFVzbafa/FWZBLqVjoNpo2lvMAy/b98sbyD1KorPj1cV1fxq0fWvAPjuXWrQSRwXFw9xaXeMqS3LRN2OeQQeoOK8+1jSpNY8KeHdF0VNulap4pka1hDhvs0kkKCWI/7hDYJ6rtNfpGBwyWFpe/zQ79l1j87fmfP0MQ51akZR5ZL8T2r9jlvGuqz614g17WtSvtNuFEY+2TO4acNksoY4XA444/Kuy+MfhXTtIu5PiTpWhNe+Ibdk5Lu0KY+UTNErfMVXjNO+DXxI8E6l4gm+GvhO3uQmi2zLHceWBBOEYK5U9c5Oa9O1y+jsLB5WeITPlIElcL5shB2p+J4r5THYqpHMXU9nyp293b3f+CekqXNh3G9337HyDB8Ude0XTJNMj07QbzRZWd5bCSwURPuOWzjHUknnNcZb6ZpuoeKrDxR8N7SeC9tLyKW88PF/NkiBcKzwk4MkBBIYdVz/AHenoEtnN4o0PxBe+MPC9hpmsxSxLp7RkaY8jM7CVCHOyQIMNuIyelcB488F+KPhjrlh4s0HUodT063uVktNVs5NyK/9yUD7uRkHse1fcUZ4Wd40l7Oo9P7stL+n6njYJVYS5ZS5l36lv4lLrHxE+P8AceG/D9rGEtJhpllBGAIbSGHO9sDhVBDk/X6V0+v6J4P02wu/CVvrttdRW00U4v7KxNy7yqhEon3Oqso/hCdMc81g+MNUtfC/hybxBpF8jat8QXkvGlTKvY2BILwZ7O8rFWI7JXqP7P3wbuL2ytvEXjCBobZgslrp7cGQdmk9F7hOp78cVz18TDD4WMqknGEVaMVvJ9X6XNsVCrKolRXvdX2Pdvh3p1rpHgXRLDTrqa7tYLGFY5ZQQ8i7eCQemfTtXTo24Z6e1NVURAqqAo6AdqGTJDLw3r61+aTnzScj3oRcYpElFMRsnDcNT6RYUUUUAFFFFABRRRQAUUUUAFFFMkfbwvLHoKACR9vyjlj0ojTby3LHqaI028nlu5p56UAFFNFLSuAtBpM0D73ShsCnrNhZanp8un6hawXdrONksE8YdJB6FTwa+TfBk1hYeL9Y0u4g8kWeoTQpbSjDpEHOweuMYwe9fX5APUZrhfil8ONF8cW9u00smnapbMWttQtlXzU6ZUg8Op4yD6dq9nJ8yjgpyVT4ZaX7Hm5lgniYLleqPA/jhD4XuvDtylvOlvvQEmWPaQ39c14vpsEKWFhai5+zQXVz5c9wpxhccc9s/wBK+kfFf7Pepal4VvrP/hMJb69EJNnH9kEMbSjkbzvbg9PY818+J4Q8a+HtA1e68TeFby00vTgguJLuIrG7M4QBD/Fyw5HQc55r9R4dzXBzwsqUK2qf2tG77WueBUy/ExSnKN7PY0Z47bw54skttHvk1K2ggFzGZh5yxTLgqeeOvOD6V6t8Ffif8RPFvhTxnpjTpqmqadCs1nctAgIViwZSFG09MrnryD0rxPwNNpOu+K9M8LpbTQwapcrbSSWePNXd0f5s5VTyQe1fW3hz4bx/DL4Z6/B4DaW81+7t3lS6uFBeaUKdgAHAAycDnmuHi2vhcPSjQrx5qr5bN9FfW7XfqdmApVZudRLlizwuL4ka9p8tpJfDT9ZtrOYTRWt/ZxYikU8Mm0Ao3oRnHpUHxs0rQviT4Xufib4NgFtqllhfEOm/xgdRMMAZx6gDcM9xQ3hDxDrmmLLrsWpQ+I9U1Ew2H2i1ANztQM4mC4EfOQGOM89uRwXgrxNfeA/iLE2p20kUAkNjq1lOCN8DnbIjjvjOQeemRWcKNGo3XwbSqw1aT3XX/h+5hgY4mlJwqO8W9Dq/Bdnpt58PPB/jfxZcJL4e8Kz3kE1sxy91L5qyW8Kg9dxPPbCGsbx58TfEnxD1N7nWLowaerbrfT4XIgiHqf77f7Rq38aNDFv4y0v4T+Bkur6ysc3EEZYEyzXOZGdiMDCoVXJ+6uTnmun8C6b8Kvh9KjeJJm8Z+IkbL29ooeytpO43NgSMO+c49BU054eC+sSg5zldwjbZN39E2ehjFeDjzcq7mN4K8N61rNsZrPT2Fov+svLg+VbJ/vSNhR9Bk19Jt4K1y1+BU/hXw7rofU5YS0dwspRWywYojjJQEZAPv2rym5u7L4i6HP4Mg1nUra7vtYF9YLqyq9rgAgWo8vog5I47DivRLfwnN4e+HOheAofiLHo2qw3KzedFIFaRd5JiRCQdnPA9sY5rwM8xmIryjGquVp3UbX07vuc2U4SjScp05N38yDwXb+PfAfw7sdJ1fw7ceJZr/VWjktRcmf7FaOAMMxByMhuvyjd1rPi8IeHfEPjnUfDHhHR7TSfDGnSKPEF5aRBDfTjkWocfwLwWAwM1l2vxi8fS+I/EmiSaNbh41ltLBBbukkNyZBFBvYthtxbtjua6jxp8Ldft/gVdeD/CetXA1Jo1acqwiF65cPNuYDdl+e/Tg8GvKqOrQqN1GoynbZ6a9e2nQ9aMIThy22PTfDOreG7jOmaBqWmXAtECGC0uEfygOAMKeBx6Vup+HTt0r4X+FngHx3pOtaXcadoOqWN+7+bEsga2DpGw3Kz9AvbB4PYV9w6e88lrFJdRiGcopkjVtwVscgHuPeuLNcBDBzXs6inceDxTq3i48tiyRzSbRnoKcKWvKaO5DAoHYUu0f3RTqKLAAooopgFB6U0Y55NVNTuktdPub2Td5FvE8r46kKpJ/lRZt6BdGF8RPF2meCvDja5qnnPEsixRxQrukkduAoHfufwrgPHmoeJPEl74a13wDGdT0ouJY5ra5VYVk34ZpgWBKhdwIxwcgjNc/F438PfGqysPCOqRah4a1l5/tdnIFEsb7A2QG94y2QemeM4rK8R2eqWD6f8AAH4f6nO15ch7zxDrDAB7eFzlhhThSwwMDoMDvX0FDA/V7RmrVNW01py23OB1HWleDvHp6k/jDx5p1r8Zmv8AwHb6r408ULZGzexsgDZW/QMWlwTtBA4HGSckGtGy0H9orVrubVl1DwX4SuLkDzY4LQTzHAwN74fcR9ePavV/hx4H8O+APD0WjeH7FIEGDLMQPNuH/vO3Uk+/QcVwX7Sfiq30kaRpMnjbVfCkku+6aWx08z/aY04Me7+E85GOtRSxCq1o0KEE+l2rtpeRq4+zi5SMu8H7ROhW0kly3hXx1ZFSsttDm3nZf4gpCquSPr9DUXgbxx4Wt/hP4h0bwbBdeEdd0i3lnuNMvYWmuLV+rOFb5pABnBPTglcDFeax6VfeEvDVh4vzrVpYx3X2u1uf7VWY5JI81kU7cEE7h15wc16r4+8Lah4v8C6J8RdLNppvxCsLcXdnPa/Kt1jkwEE5dWXoD64rvxeGp0OTns03ulbVdGuxy4fF+3co2aa7mT+zl4q8b6r481K11Kae9spwZ7sXN6JWtwF/cyxqMBFk5ygGOAQAK+iW3cnJ45ryHR/ipYzeGPC/iPSPCtxdy+JrhYL42kYDW8yjawkOMsQcgZ6gV64X2j72AMnc3b/Irxs2qe2xHtFTUOll5HZRXLHlk9T5l1pryPxVqOg694ju9Wto9TjeeE+a8T7H808sNqFEZcouQRzk9u/8Q6PDq93falqGo6zC6yb9Pu7O8kigtLYLkSxsjeWpAyxEgJYjHQ034i+H7HxRrc03gPU9Hi8S2rj+0vJuhHOY2XClmUNjqCRt+YcZ7VDpWn+EdV8bXHgHULbV5LzT7SO4vE810sZm+QkhA3qw7AHJ9MV6FSrTnThL4Wlqren5nk+wr060r7NkytqHij4J6N4wvmQeI9Ij/tC3uwgRnMLncfYSxqcqOMt6AVS/aL8B3Xi7QrfxZ4csXuPEdlaBEgDg+bA5yyhT1ZdxI5HXvkVU+OXi7XLxdO8D/DiwtdaFxganDZ/Obe3V1XaWXAjU8rk9u1aF74l1/wALfETVLObUh4je9hjXSvDlkuZbU4AzK2MRoORuJO7PtWWHWIoVI4inZS1aXlfZnfVcZU+WSuj540D4c+PPEk62+peHbjw9pkTBrzUdRjNrFBEPvN8+Axxngd+4619B6p400Xwj4+s/EOpfEeGXw1qNrHa2Wm26tOgYBR5h2EhV3ZO48/NjoK57xFpHiT+xNX1b4weJdTsdEnmAisdPmWQM752oQin5Fx0PUjmuoi+HPwX0TwlpN1rNrpL2kZW5ivr5xG87HnLkY3j5vukEe1ermeOWMcZ1tVslBaba6vrsceEoqjdU42R6te6zp1no1xrFzqFvFYQRGWS4Mi7FUDJJbkYrM8G+LtD8Vw3E+g3ZnFvMYZUdGRgQeDtYZwezdD68VwHjvTNBtPAt34q8EyxRaP5Lf2nbaS6iG4tDxJJGqgossYy4YDnaQc5GGeFtN8N/DXw74qm0O9NrLFAl3HqN/aMbdY5NxjQMn+tAYsTjnL187HDUHSbTfPfRWPV9pJNN7HswbcvHH161G8yopZpVC56kgAfrXj3jX4u2VnYaIumSC/j1S082e8hJjMaN8m9VbkHO44PTGK8b8aXUnh7wtY+FJfEWoausl3PezyXUckRGxhEmFdixBKl85x3ArrwWRV8S4p6OW3ot38jgxWa0qUZOOtj7JiOe/wD+upK8L8M/E/X9Nn8N2OraK50STRo7m+1d92Ufyyc9MdQi4PJLgjivXfCmuWfiLRLbWNPd2tbld0ZdCrdcHIPQ5HSvNxOCq4a/MtO520cTCqlbfsa9FHeiuU6ArM8RarYaJpdxqmqXkdlZW6bpZpGCqo/x/nmtJq8o/aX1P7H4IWyn0tb+xvpljnLStH5RX50IYDhtyjH06GujCYd4ivCmurMMTVVKlKcjwe58aa94V8QSyw6w+sWjyGUrPMZ7e9gY/KwB4GRxkDIII7Gva9Gm8D6tpUfi66ufDumeHdUsVtU8xFiuI7liwdfOJ4IHAAwRjNeM+JtK0vxX8NLy58OlLWbwtaq0elsu6cRl2adzKf8AWhicg44IPrXFeCtYsZ/hRqsevW73Om6Vqq3EZjuvLnLzwsgijBUqyuwO7ptGSDX3uKwMMTQUqfuTi1GS626aHz2Bjq5fFGWqufRWs+GbHQPD2vaH8Nbh9O8RxrbyXF/cuYzJC3OyOdhtBwO3Su9+Hfhu3tNE03U9VtdKu/EX2dRd6jbwR7pZMYYhlHXsT3r5h8P6L408cR6brnjC+k0vR7giDS4pw7Bgq5WO3h/3V4ZsbuPmNe7/ALM+v2GreDbqw03Sr6wi0y6MRa4lEhkLDduyAADzgqBgGvn80oOjRf73mlf3rf59fQ9HCvmrcrhaK2PXsYHAFc58Qb7W9P8ACN/deH7L7bqkceYIdu4tzgkL3wOcd66GRtowOSegpBHtUk8uRXzlOXLJSauepOHNFxWh8sDxX8flllks9BvdUgYHzLa70dRG645XjacY4xnmuV8c6TZ+MfA0Gl23hTU/CfjTQPOubfR7tHC3Fs3zypbMwBZVOXVOdvIHHNetftB+PPFmgeIYtI0a6fTbVrcSi5WMFpWzyAWBAA9ua8j0/wCPXjnQr+J9Sls/EFrHJuMF3CqSA/7MigAN7kGvvsLh8VXpxxeHpRj1STs3buj5+liKVKo8NOTk+7Oo+KevQeKP2RbXxHZxRi8la0s9SkVP3hWN9pRj1xuC9a5D9m20l8U6XrPw9mu2gjuIft+mS5J+yXkRG2RcdAe+Oor0rwna+DfiP8MfHlr4LujANYh+1vocqgPY3wG4Mo/uOyp044PPNeP/ALNdpPrPjGXQYdSuNIubzTrmFbmLiSBsc4OQRyCOCDTwypyy7FUmuWUXzK+6/rY6q0pxnTcHfoz6B8U+B2+LOj28uo3raXq+lwNZ3emzx74o7pSCsnBBKk8gj7ysD2r1P4eeG7Twn4WttGtdjGPL3Eqps86ZuXkK5OCx5x2ryTxF8V9A+G3irT/DF5BqGuahY2UUOpaoHUOy4GC46uQMt7Z9zXt+jXlrqOnw6hZTLNbXEayROvRlIyCK+UxssZHD04Vb+zesTvoyoub5X7xdoooryTqCiiigAri/ie8b6Klr/Zenam8lwgMN9CJY1XnLlfw4Ndk5wCxOAPevMLNLPW/Ft5rNrM9zFKyorMMbdvy4HtwT+JrrwVJSqcz2Rw4+q4U+WO7KcOn6ZaXqm7ktbe71OR2gt96q9y4G7YgJ+bAGBXm3xS8QyzeFNEsrHSbmwvvEW4NbXLbWigU/MWK5wGwOe2a9K1XWtD1nTdA8S2tqj2cWo3Nj9pvbfy3tJ3R4lf5gCnz4G70IPevJ/idG/wDZPgrV5ARu0CW0ywwUmUjcCOx46etfSZLW9vjYKW3+V7Hl4nAqlQdRayMGRfDvh/RQdXiis3PECRDf52P7vAPX17VkeENZXw14ml1n+wbu78O6jayWuoWsU6gzxHlTnhdysPUHrSQJI2oJdCNrq/JBBPIjQdAPTP8AStv7VeWcE6S+HVaCV95WObc68YJ5HrzX31WknTdOp7ylur/dbseDhsTUpST6nt3gHxJqfjTxHpGreDNWtF8FWtr9nv8ATp4wl3DMB8qupUkEfLghsYz97rT/AIfyf8Ih8VvEvgq4Oyy1eVtZ0hjwuX4niH0YbsehrzD9kqdl+KHiT+z/ADRp8mnRvcRkY2ShyFyPXGa9P+Kv9m+KdWew8NajH/wmvhki9gjUEOFONyZ6EEY/HFfnOZYOOExs8JF+40te3VN+j/A+vVV+xVVbnif7Sej3vhb4oXfiHVJjNbazKsmnuo3GMogDK24gAjjHrXNfC2S48T/Fzw3b2SG9Ed7HcTsYctEijJZsdB+NfSk/ijwj4y+F8+oeIfDv9rrbyRx3mmGASSxzNIqfKrcry2c5HGag8F+IPCnh3x34n8FeHvBcWlQ6PYC7lvraFFS5YIHKE9eAwxknvXpUs8r08A8L7O84pq/S2i/VHB9Sw9evHEcx6/FggkHPvT68w+AHj/XfH/hvUdU1zR4tO8m8aK38lyyvHgEZzzuGcGvRILuCeSSOG4jleJtrhHB2n0OOQa+Lr0J0KjpzWq3PehOMkmnoy3RTEPyjr+NOrEoWiiimAUUUjMFGTQArcgioCdoAZyrDjOOtPTcx3NwOwqSgCFRuOFyRnLMe9S89qWigAooooAKKKKACkbtS0jdKAOf8e2Ph2+8LXsPihLc6T5ZM5lwAox1B7H0Ir5Bt/DKeD/iBa29vrC6j4WvZ3u9Iv4zuC3kcL7I3x91yG29s8elfYfjSw07VPC2oWWruItPlgcXDlguxMZLZ7Y6/hXyL4n8P694Wtf8AhItJEPivwoZQZ5rbJRwjfxqOY3BHDjpn0NfUcOzjyTpyna+lns/TzPJx0p06qtHTv1Ox/Yi8JzR+Dda8YRmNdVvneztXmG5UCfeJ74MnUe1eueL7+ZdU0qw1o2Uc8YknilK5g3KAPOO7ptBY4PcA1y3wH1/w34Y+CGo+Ikvg+gW13d3qFfmkjjZ93lso6OC23H0rg9a+IWpfFj4u6Z4c8OTs3gy9tPs15G8W2SRHU+axPVWX5cY9KK9LEZhj61acdI317JLb/gHQ5QpU4q9mzrvE3gvw18UIRqfgzxra6nfWluttK00wmDgHhiRyp9wMGvBfGel+O/hTqckmoaWYrC6BinjkHm2N6h6xvj5enPZgcYro4vAfiX4KfEODWNNklnt7eQESLwt3AeCjj3GRz0ODXtHwT+IX/C4NP8TaD4s0G0QW8uBbldyy275C5z/EMdfyr1/bVsBQU6b9rhra33VzzaVLD1sQ2vdmeKx6V4Q1CTwl4ytryy03w5ZaM1vYWepz+YBqaSyP5EgX5iis+8nGMAetek/GP4x+ItEGm+FfD72J1ua1he/vYv3kUDOoIEY7kjkE8AHoam074G+ArK7vPCt54oDo2oNeabZR3SpcwI8arJCcnLBtqn14Fcf+034IPg/WI/FWh2V3d2N8kdtdbQzfZDEgVACBkAqOvtXPhp4HGYulSqybir2T0Vun6+p1Yn28aM/Z7nE6p4/+Kml3Rni8aas948oWBCsbx5LYAYbcflX214XGqDw9p39tSRSal9nQ3bRKVUykDdgHoM18PfC/SNa8deNtHt9L0+9NnBdRy3kzqxhjiVtxJYgDPtX3uMdhWHF8cNTq06dFK6WtvwJyb27pN1txjqG9j60iuVO2T8D61JSMARjFfHnsC0VFlozzynY+lSDkZHNAC0UUUAFFFFABRRTJG29BknoKAB328AZY9qI028k5Y9TQi7eScsepp9ABQehoqrq801vpV3cW1s11PFA7xwKcGVgpIQH3PH40JXA4T4t/Fjw38ObJF1GVrvVJlzb6fAR5rj1Ofur7mvnzXP2iPiXeul7pdvpOnWLk7IxCZ2B/usxK8/hzXlPiHUtcu/Gep3PjewuP7ZuJTJNHdKUaHqAq/wCwBgcccD3ro7F7Sz05gbeHzplGUOSFHbI9a/Usp4awdChGdZc8pK/kfJ5rm9ajU5Y6Hr3wx/aTu5tXsNH8e2FvbrekLDqNrlUVy23EiH7oz3BPWvpmJtxDBsgjIx0r86dcm0e3WO11O0cKsyyMLaTmEZBPXuQOlfoHo13DNplm8KusTwRvESc7lKgj8cV81xTlNHBVISoRspHrZVjJYin725r0yTGOvHtXiXx0+J2teHNcTw7ofl2snkLNNcyLuOGJACj8OteQyfGPx/YT+ZH4iabBzsmhUg/hXLguF8bjaCrQtZ7GNfP8NRrOlrdH0zbfELwxeeOLzwVBeO+s2iM0kQjO07VDFQ3QkBhxXjnir43XepC90+fwrYXejSFongu5DmVc4+YY4Nec6b8dptG8TT+JrrwZoV1rE6bJr2Nnhdh06cgHAGT3xRqfxP8ACnjy8Z5PhdrZvp25k0a4yZG9SNpB/HFexg+H/qlX2mIoNxstbrR/evkZ4yvXxMFLDTsdn4N1L4Lz6PqWm6LYW3gbxFfwPBHezsz+Wzf885STtz04wcGvUvDFrbfD/wCC11Hr/ieTUreNZWkvrVmm8kSHAWPqxAyMZr5j1Tw34JaJ11jxDrOgX7SbYtKlto7y5fI67IicemDzXpPgn4B+ItP0aHWNL+I+saJbSRea1tcWe0og5xJExKj1xiozShhbX9tKN2naSbb9Hr+bOrDOs4/vFqcb4utPFHw81CC8t7u+thKqy2l/E7CO5XqM57kHkMDjNY/xQuLf4o+D7jxlb2scHizREWPWoYFwLu2b5UuVHqrcEeh+lfQnwz1bwz8SPDOqeD9a8QXHih4U3Ga701bVvLPyiSPBOcEcNxXhPhLSbv4bftGaVY2F5Fqmk6i8tvaXCkSR3ULgja2OCyuAGHrg16GDx7rXUo8tekr325orVr5o5qGC9hJuMrplD4x+MbW1v49J0KIWuq3Ol2sXiHUUc+bM6xKv2YH+BAAu7HLHg8Cqvw68G63rkb3CfZtNsre3NzNc30nlKsA/jVcbivB5APSpdH03RvBmuXHiD4g6f/a/iae4ee20JnASDLEiW6P8kH1rsn+Imq+INXmvpvDuiTXV3ZHTzDFbkSPbn/lipByOTwQOK9KnVxFHD8mDh7vWb6vfS+9vuOXMJ0OZQq632Vj0H4C6d8N4rWfxSviH7fd6YVSSa7iNtHbFx8rKrckNkgMffFeUfGnwf4quvirrfnaFqerXGp3AfSbqGIurREDYqsPu7fqMda9WtPAeiWtnP8P/AA5cQW+uataxajqMOt273Q8pD+7QEYAKMcisf4j+CfjhbaPNean8UbOHS4ABJHp1pLGEXoPlQFsD2NfM4bG2xsqntE+bT3+3lZHfDBR+rxhCNlvoeoXuoaPoGkeGG8Za5YpdaVEklyrygvJcrDsBAHJOWZh6YFT6T8ZvAepahDYx6pJC80gRGlgaNGY9OSMV8op4StoraPWJPHen61Exw81hbzXkseOpdfvqK2vDPiP4N6fdJJrXibWdUaJgxt4dMaNGIPAbJz17VVTI8E6XM5ynJ30UXYxnicaqijTilHzZ9f6j4m0DStRtdP1DVbW2uboDyYZXwzZOBx9cjn0rbixgn/61fJHjn4p/D3xN4kTVrRtdUNFFDcQC1QeYsblkKsxynJNdzbftGW8rqtv4XmEQ4O65Xd9K8qfDeMlCMqdN3e97HXLNaFJtVZJH0EKWuF+HXxG0Xxss0Vms1rfQKGltpsbgp4yCOCKi8P8AxT8F61qy6VYax/pkt1JbQRzRtGZpEHzBSRgjHQ98GvHqYLEU5SjKDvHfyO+liKVWKlCSaZ39FMgJMfUH0NPrmNgoPTNIentUfMreifzoAQ5k6cJ7d68z+IPxc8K+FfFMnhPXbTUmWWzEks8MHmRASblCHHIOFPbFeoAYGPSvnf8AaR8A6/feJ4fF2gaVJqqvZraXtvCMyrtZirovQ/ePH0r0sopYaviVDEvlj3OXG1KkKTdJXZL8GPBHgFblfiFofiO71ez0t5/skMieX9kBQhlcHlmVSQOnDZrA+B3i7TdPh8ReItTcp4o8Vx3mq2byRlk8iIkJGD3OR09hW98LvA2v+DPhL46vNaZYrjVbKa4htF6wAW7AbvRj3HbFZfwf8Pa/ceDvBnisa5pml+HNO0+SC4try3Vt0Rc733nldxLDr2Fe3iJwk6zdTnjdRT6tLW33nLBNQilFJv8AAxtP+IHi22h0zxSvjIouoNJJJayp9riRjgbHijXegxwNp4bGc17d8YfBdz8QPCVpa6fqEGm3sM0dzFNNbb8HHKH+Jc55x6V5XpmqfBnS/iTpGn6LNe6tcT3cZtZUYm0sZsERsSAN25sDvivZJdO1y+8X2WtWusBNEe12yWXcsc5GO5yevbHvXJj5+yrU6tKPI0rptWuLCQfs5Qm+a7Pn/wD4Vr408SeTpV/Z6vp+lLdiG4K3araSIrEtLs/uHBwACcntmugj06HxF8d/DtnpnxCs9Q0nQY3kjs1lLT7kJHlsRwSMj5u6jFbl58V/CfhLWh4Jj0m6TS4Lm4hvpruYhkQH5pVU/M8e4tz6LxVq8+FvgnwbI3xC0d54bi2e3kSWSfdFDA0qiQqO4MbN19q6sRia7SeIi48yfLZb36mdLCwp+7R1s9bnJaL47j+E9r4/sYbA3pj8VtFplqr7F3TxiVlJ7KoBPHrXXfD34lXHxW8KeJ/Dlzo6WGuRWLoYEuiI5llRlUq+AVyQQeMiuc0zwn4d8beDb288Wal/Yt54w8RS6lo5ZgJVUDy4QAeGzGOc9mHtV/wZ4et/hfqk2haHfWd54n1oon23WbhYAyjO1UiXLEDJI6ZNZVvqkqUvdftrrXpotfLe9zq5qvtNWuUyPg14A8UeE/Hbavr8kujabZQee7jYtu6MuBbFgfmVfve20etdL4k+IfiDxJ4kTSPhxpsd1Y3WLWXWXtmaNGOcsG4BVQc5rpbf4ZvrV2mofEDXrvxJKGDx2YXyLGMjptiU/N/wI1Y+M8+peH/htOPC9pFaxqfLnkiYRfY7cq2+VccZGB+eayqZgsdi1OaTm7R2tFefmTPDyVNpOyX3s4/wn4DvPCz6lofge/nimvNo1fxBeIClsFBykCfxyHJPJwuQT2FY3w51mdG8U3vw/sUXRNFt5fM1O8ja4utbvtpO5mHJRfvYXk5XAFY3w68UeLrn4ReM47+6vXW00MSWsUyFzGG3AkTfx5XJP51r+Dddk8G/DP4UadprCI+I9XhlvZVH3omO5x+bRjPtXTicPVpyqqq+aXMl5PS7b+XQIuKtGKsibRfiFrN54B1W48feHIdWhGoC3t0uAkS72BJRs9AoHDf7QHWt9LvT9cup/E2oW3kwILWCIXMIkGnwPGG3bCCoJJA3dhzXS+KNYt/El/4o+HMHkWmsw2ST2xmUMsqyDhwCOoIIPXGQa8u8KJ4q07xsfC+l3qw64gkWd7lzcQMmxZFRlPzbQpwH9eKyp+zrxnUjFU3va+ltNjixvtYzSWq/E1vO0/Q/AXxN1e1UR+H7y3MNlGkeyO5u2hMbmJemHdlHHU57VyOr61f6l468O+AZ5RcxWen22m3drLI32eWTyAZDIAeQDjnqNpxXWeOdP1y00n/hMPG2rweKDpEwGl+H9Gtz9lF5/wAs2mxknaRk54Arw620/VdHivNU1/xZomk+MNc3EJezkPaW8+fMuCVBG9uVAX7oJPpXZlVKnLnm3d7Ld6/notbmuIoSnGMIvbUZd6lF4l+IUWkWf2GzsISlsWt2P2aC3hB82UFsnbgOxJ5/E1BrGszfFj4s6hfed9g0XzB5l1cNtjs7CP5QzMejFcnHXLVJe2Ph/wAB6HNpWqeHtY1Ww1J0WTX7C+RYryNefKjIB2oTglWwSQM1sRGbXtCks/g7cWcNkiLLd+Gb6zja8kK8+ZvbIn57DGOwr6SddxUZU1aNuVSey2u+tnp1MoYSkuZfzalzxN4qtvHnib+w/A8K6T4WS4hFxqVyxjhnkVBEkshPAARQFUcnGTg19feDdItNB8N2OkWR3Q2sKxqx6t6n8Tk/jXxB4Y8Z6frFydF+JOiOLBp4xLLpyfZntWjDJzABt5DMGIGT17V9x+HprJtHs20ySOfTvIT7M8bbgY8fLg9xjFfJcR054aNOja0V87+d+p2YJU5VZSW5qilpqEHpTq+WPSQx87vwr59/aImuNQ8cWOlp4ojg0y3tQ99paNiaXkt8gxh3YYCjPBGa+gZunGfwr50/aE8BanD4Nk8WLqb6rqFk0jX0ojCs1vvJXAH/ADzyB64+lexkMoRxkeaVnsvVnn5lGo6Fqav39DxjQry/8B/Giw03VEljV5Vs7tJF2ma2uF28j3DA+xyO1Rala6N8L9NutE8QaWupa+Nae8tdOklH2aOJEaOF7gDlgQXYIMZB54NW7xp/HcHgXxPeMGm0nUTpesXsp+UQQ7Z45ZG7fJvXJ6ke9ZGp+I/CT+NdU1u10tvFd7d3r3H27WMpDyeNkK9QBjlj0HSvvkp4irGNru3vJdXF6a9OrOKnyUKPZbo04Pip8RfEV2k83iK9RV5SKyhCpH7ABc8dOte4fALxZ44u9ei0rUoLm+02WNma4mtvLMBxkHdgBgTxjr71wfhf4n3Fxc6XDf6Tp0NrBdpKE0eIQSPj5cFQPnXnJHevcvgt4X8Y+H21qbxX4h/tZL2dJLRSxbYvzFmwfu7gVG0cDbXiZ7XhQoOjKjGN9tbv5NHLgovE4hVo1G7fcelRpjluWPU06T7h6dO9OpH+4a+EPpzjPipfXGm+FTfWnhMeJp0mRRZbAxAJ5fkHp7etcl408VfCPR2bTde0XTJrjYPPtotNSVoSRyrYXjHSuj+JfxM8OeAZrOHW3ujLdhmRLaLzCsY+859BXifxC+GXiefV73WdCtf7a0zU5nu4JIGBkAkO7aQe3PX2FfQZLhaVWUViZuEdbO9rni5nWnRXNQjzPqaHh/wp8P8AUvE9t4o+DPiODQ/EVs2X0uZ2EN1Hn543jY7gCOmMgHBxXNQeH2+Hf7Y+lxxx+XpeszvPZkdAJlIdR24fPHoRXlHi7RfEfhy6S6vNN1PSZ4W3RTmNkMbdiH6A/jXp3gLxhcfF1ND0fVbiBPG/hy+iv9MvJPlF/CCPNjY9n25PHXGa+lxOBqYSMq1Op7SlKLi+rXZ+dmThMQ8RBe0XLJHF/FOV5/jJ4reQjd/akygem3gfyFfXH7Ockj/CXSFk+7H5iRn/AGQ7Yr5I+Oyf2b8cfFEbKV33nnj1w6B817afijN8K/CXgrw+NDF8brTku7iRpvL+R36Rj+J/n6VOd0pVsrw1Gmryav8AJR1ObBxdPHVKktj6OoqC0l863jlAZQ6hgG68jNTCvzw+luhaT1paKAKepzLb2FzcPGZFjiZyijJYAEkfpXnvgrdcaVLNpccNtLLGzWyS5ZI2YZUn2B6ivSZgdjhQpY52g9M4715x4WmvrO7kt9ViW3vC5d0BHy8kjGOBxXoYO7pzjHc8vH+5Vpzl8Op558SZ/EdhC0cmqaTcaubNf7dhtba4ks5TjB82Mgqo6Ybcj8DnpXE/FXWo7D4I2NrqLG31q51BbmwhDF2CH5ZGbdyFYEn5uSccnrXp+qwaT4VW6t7jT9Tfw94bt21SFr2TzYb+9mc7dzHljHknB6ZB7CvAfiFJeeJNQs7nV5zNc3k32i5Zv4cfcT2UBgeOlfWcLYP6xiY1J6Qg737tEY/G06UFCX2jT8FSWMdmtxqyalLvHBT5Y24/vDr+ldHd/wBn+QL6zjSyMTKfJaRmaZScHcDx0JP1rD8Oz/2WDbmZIg5KMki5ikIJBBHY8dRW3d6qBZJFeyWsNnE3mBEfcXxyBk9Fzg19Zi4yniOaK6/gfCV4VZ1bwZneHtT8QeE/i/p6+Evs0lzq4azaC5YiKXgsC2OhG04+tew2jfFDTNaudZj8G+GLu9kUR3L20+2UjAO0nk9h+VcB8EPCepeM/iH/AMJnPDLbaRpccgspWBXz7h1K5X1VQScjueOldz8I/hvrNta6+da8QzXWm6zarHG9hdk+ZkDLhz8wZACgbq24+lfKcQV8P7Z6x5oqN+7fa67Lc+zweGqqlBOTTOG8b+I5rHVp/EK+H77w9qcilL+E/vLS7XPOSvKuOoPHOMEGtfwr8StCmvG1eC3e5mvLRLXWbdyDdqgBUTx44kGPvAc8ZxWt4Sn8Qa9c63JNo9p4N0LT3azje+tg73AQkBnL8HOM5968z8VeEvDA1F75vFPhqHVVfzII40nt7e6J6qxx+6Y9pEPXrWVP6rWp+yqJppbx1+T/AOHOWFCpCt8R6rpt8T8P/E3w9sbe8g1qysjLapYv5Ut7A/KywseckcccjI7kVj/s3eHvGWk+PNXfUvMs7YKftsUlu6rcOygw/M3V1X7xyeuDkik8IWQXTrDxBpPi3XYLuxuRZHTdSs0v5dPkkByok4YxMOQ2SrDB617LDoN/qC2R8SXkV09lOtxC1orw/OMjkZ5HPSvJq4906NWirWnvda3XY9qjhlC0W9jifDvxkbVfjFP4D/sNobdZ57aK683Mm+FdzM0ePlQgEA98ivV7W6huFfyZo5GRirhHztPofQ+1eJ/GHxRceGbTxJfjwpBpOoTzw2Fhq4VPNu1dS0j5HPyhfzIrznwv4h8ZeF/hfPr3hOCWT+0NWMc9yLc3JiCJ1CdTuY4z7Uv7IWKoqvStFaR1e7tq7nO8wdLEOk9b6+h9eJ9wdTx3pa8zsvilpOl+FtIn8ZXMen63cWkcl1ZRKWaJ2UE5Ufd+hrudH1Oz1bSrfU7GcT2lxGHicHqK8Srh6tH4o6bXPRp16dR8sXdo0mIAyelRoGkO5uB2FCgudzdOwqWsE7mwUUUUwCiiigAooooAKKKDQAUyc7Uzzxzx3ok+7x615/4y+I8HhPxDc6bq2i35tP7Me+sruAh/tckYJkt1U4xKFG4An5hn0q6dOVV8sVcTaW5F8R7jUJvB95LdywSW96PsaaaIhicvlQjyEgoT3Ixj0PQ8t8PfEtj4Xsl0iTTLFLG4Rb65iTUvtF3CswU+ZMrL8ygEZxyAAcYr0DTvE3hHxR4X0q9kubJ9O11FNpHdMqm4b+4FY5Zh7elVZ/h1oa+KbzxLCHW9uY2Ro3ctCu6MRswTsSgA/Cu6nUhCMqVVW6nJWjO/PT1PIvi/p3w58KaP4ui07XhYwa1ZiO+0a2TehuXIMM6KPucgbsdiDjOM5XwCh0/w1qNveBImub2zY2JJwPM6Mufpz64rttN8BeHNZ8y18RaW0x1mGS2ttQSVyHaMgg7D92XbGGDjhhH+B4L4g/DTxp4dsbaPw9a3d9NZS77e4tSGDEHhiuco/Y4+UjNfT5fXw06E8HKo7y6vZ6dDw8dHETq06qjoj0P4yeJ0Hw287UEikmMkcIkUcSMyNuwO2GRh+Feb/CXVdY8PfF7SNG0C2hltNX2LqrlNxVEQs2D2wTVfxz4a+KHi3SNDX/hDxoljbl77U/Pv4VRZjwWwSfLjVQWA7b2rffXNF+H/AMPIPEej6pp2qa5f50+zmtTvitQvMhBPLN3JPXIxx10w8IQwP1SHvTm2rJ3S7Xa9LkVqdRYxYl6JbnlviDwT46b4iX1hLoOrXHiKbU2li1BImKNlyRIJegUDH0HFeo/FTQfifq3xXtp9Dnu7+1T7PHb3Fpcr9ltnXHnCVN3UnJORyDVjwT8RdY8IWuiQazp+pau3iq4MySvO26OIssYMY2ncxJLkZHGD3r1z4V/DzTvAMeqrY6heXw1C485jcEHaOcLwBnr1PJrkx+Z1aMoucI+7FxVlv0b8rHoYWkqsOa9ubXfY7W0t4bWARxQxRAAZEaBRn6CrVNHTpTq+O66ntLbQKKKKBgelRkFDlBkd1qSg0AIjBhkHNLTCo3bh8p7+9PoAKKKZI+0YHLdhQASNjheW7CiNdvzMcsetEa7eW5Y9afQAUUUUAFI/3D34paKAPPvjB8ONI+IPh97e7jjg1OAFrK9CZeN8dD6oehFfE/iG21/wfrtzpviLT7i3v4mIUOjFJD/eRhwy4/I1+jHeq95b20o3zQQyMO7oDgfjX0WScRV8svC3NF9GefjMuo4nWS1Pz18JeCr3XtRtdQ8USPoegmQST3N2jCW4UHJWKP7zk9M4wPU19GfE34w+E7nwBf8Ah3w3qGp2F21usFvPHbcKqkDbnORlQVyOea85+Jtn4sbxxqsmpaTqckjXMiwlLV3jMQY7AhUEEbcdKw7L4bePdeUzW+gzWFuBua61FhbRxgfxNv8Amx+FfZYijhMf7PE4yqkkrpJ6L/M+cp4zFwqSoUYWR0EXxY8AN4G07SfGWh6p4l1a1Rgbr5UYAsSEWQnJABAya5Oz1jQfF+pmw8E/CfUr+5zk/aNXkaNP98rhVGM9T61q+M/hz4N+GXh631rxprC+ItTvE3afpFhIYoJh13O4+YxjIyRjPQCqvjXxR4g8IfCyz8M+bFp2p+KYxeXNnaQiGLTrE5EcKqPus/JYnkjIPJrClChJxjgea8no3JpebS7L0XqevHD39+tFXRVvNa0e3u7Twl4S8F+GtZ8WXE/ktewxPPbQv2jhDk+YRzmQ/L6CovHPjfWPB9rd+BdB1yWe/Zh/bmqQ4UtKB80FvgfJGucHGSxz6V6D+xR4HjZdY8aXCBbmNDY6ezDiNiMs3swyo9q4/wCEHwS8Zal8VIx4q0K6s9NsLsz3k9wn7u42sWwndtxxz6E0fWcHRxNWNaXMqavq780v8l0R0Ri3BSgtzn/FfhLUvhx4T0DU4/tEPivUx/aRu45SDZwDCqgHXcxYFm5xwK7r4WftDeIbeP7H4xVvEFnesRK5wj26cBsADDArnj1HvVj9rXbcfFhYjdXSm306NY1wfKj3Z3Jzxlhg8eleOWGmNHdywoNu5fMViMfKOHUfjg/jXdhMFRzPAxqYpXb1v2vsl2sedicf7Co4p6o+v/Aei+E/CGp6dqPw90S41uz8QSNBc30d4JI7GJRuC89BknivIIvFVvY6zqsl54Ls7Cz8Hvd6jpcUMLxtY3AYonmMfvh8g49sjgVe/Ze8bXWh+KofC8nlDStVdtgc4KTCPKnPowUgj1Ir2/4y6/4e0jTbew17RLfVLPUp0SaB1OZPnGCAAdxBIOD2FfJYmE8DjZ0asXNu1nfW3/DaHbRrQq0VNOx83/BP4K+JviNdv4y8XXtxY6feyGfzGGbi9YnJYZ+6h6Z6ntivU/i+th8IfBmmS+ALCxspry8NvNqkqCdoPlJ5Zs4YkY56V33ivxjPpuo6dYWGmmfQ723J+32+DEkao7SHcD8pVFyB36VS+G1rpFhp6eD9a1CXWL+5toLiaC6gUpAjJhIzgbc8H64zWVbNa9ecalbWEbWgtrLTX0LlTjJ8sVr37HE6P4y+Kvij4R6d4i8Naba3OtjUZLWe8itU3T2652soY42lsBiD2OK990w3UmkWv9orGl00CfaFjOUWTaNwHtnOPavi/wCInj7xkvjrWlsPEN7oFvo149vZWNqxiiiSNtoBQYDZ5NfW3wt1i98RfD7Qtb1GEQ3d5ZJLMoGBuI5I9M9ce9c+d4CeHpQquKjGWqtvr0+RrhK8JzlBNto8M/ab+EMdhBc/EjwIsul6naHzr+G0Yp5qDrIoXow6nsQDXk+ha/N8T7OPRLvT9Im8XWkbPbedaII9YjAy0TEYKzAAkMD8wznFfdt/bw3NlLbToJIpUKSKRkMp4I/Kvjiy+Avjfw78a7C9063jXw9Zakl4upi4UCK3RtxVlJyGCgrjGMV6WS5nTqYadLETtOCvF/8Atpdam1NNLRnIaLB4F8SWhs9N8M6np3imNysumR6psWfAOfI80EBw2cxtz7k0ul33w9tr17HWNW8V6FdxNtlhutNjcxnvnBBH5VtftZeHdMt/G1p4y8L3UElnrKtI8tpICguYyAzBh0PQn6VHq3iabx58MLXxNrWkWmuT+HGWz12J18ud4n5iukmXDoc/KcnBOCQQK+ghXqOhTxNOUuWWj11i+2t09dDz6mGoV5ShKKbPU/h9efBaw0zUI7Px+732o2jWhuZd8MkKsOSg24B/wrH+E3g2LT/iAmsReMdFjt7W7iVA97HObm3RSAUUkeW7ZAJOepxiuF0v4OJ4j8MJ4o+HPiCDVLAtslsNQKQ3Vs//ADzZx8pOeRwM5yOtYtzoOv8Ahy4MGuaHfWLKfmZ4DtP0deP1rOjhqNX2saOJalPSSklf06fecmIr1MFFKFJOKPvy1ZWi3KwYHkEHOakPqa+WP2d/F+uJ41tdDtpJ7vTLoN58JJdYMD74P8PYH1r6VsdRsNRkljsr62ufIfZMIpVco391gOQa+CzTLpYCu6TkpLe6PZwGOWLpc9rPsXuZT6IP1qUdPSkT7oxS15p3ja+UvjZ4n8baZ8cNVTRfEF/p0FvZQCOFG/dOm0tnaeM7iefavq3pXgfxq0f4eeO/FsmnjxtYaD4v0lRE5nbCMjDeEYPtD43ZwpyM17PD9WjRxXNXhzRtrpe3mcWPjVlRapOzKXwO+IHiDxzpPi3wj4luI7y7t9PMkNwsYQukiMpVgODg8596wtXtdZ1j9jPRYdGtp7p7eRPtUEKlneJJ23DaOTjjIr1n4LfD/wANeEdMubrR7631a/vlVL+/hcMkjKDwoBIQZJ+UeuTVT9mtPs3grU9Hk4bS9bvbUr7B8j+ddmIxdGNWdbDRtGMotL7+hlTpzcIwqPVpo+ZvAelyeIPGWg6DpVk7Xkd7FNcBTg28MbhiZAPu4APB7nFfU88mm3HihptLnOsjR7pnntLS4xNZyuOflyBIpznb2P5Vx3jH45eCfD02qR+DtFGr6yX8uSSGAQwPJkgb5DgsAQRwDXVeFfEXgPSPAp+Js0Fpoia5Gk99KAWaSboUGMljuBxjr1rbOMTisZKFWdJxT0iu76mODoUaMXGE7u+pxfiXwp4Iv/Fq+JmTxNNevefabizOlySs6kDdACwwqlhk4bHJ5rZ+I02q6x4UvdS8VafLoHgfTYxPPpwYNd6iFI2RPt4jjJ2jaCc1h/E/UNa+LVnpd98KNea5t7KV0v7aO5azkhmbb5Uj7hlgoDcdPTNereLrXR3+Gkul+O9UtY7OeyS2v7qaUQo0hUAsCeh3DcPcVx1a1RexVaTbWnL9qKv08+x0Qg5cy6HkXw7+Juh/EHxzomi+KfBNpYywEy6FMsnmCKRR90+hwvGOPlFdp43+Ddp4n+Jtn4ybWJrdYmgkntggO9oTlNr9V96xvhf8HvDfg3VY/G83iqTWbe1haSxlk2LDHGy48wlfvnGcGvXZdf0eOW1ik1K2D3ciRwLv5dmXco/EDNTj8TSpYlywDfLa2v47joQnKmo17XXY1k+5UdzDDcW7wXESSxSKVZHXIYHqCO4qVAAvt2pwrwetzvRnTaZp7abJpps4RaSxGFoVQBSjDBGB2xmvFfjF4BuNF+FGgDQzNey+EZ1mtwF+c24yMAdyo2f98mve6Y6rIpRwCrZBB7iurC4ueGqxmnfW9jGtRVWDieDeLLG58eaJ4d+Lfw9uEbXLKHDxIQPNT+OI+4OeD1HFJp3xY0DxLYahoHiHS7rwz4ou7VrXdcWMoWRiCABIi7gOen616v4e8HeH/DupX97odn9gN+/mXMMUhELP/f2dFb3GM10DW9uzb2hjZ/UqM/nXXLMKbjyON7fD3XW3mjJYa0ua/r5nz74J8IWvhTRdb8K+M/GUUM3iNhaWkMF0A7uy5DAEZVzkKAeoCg5zVay8F/Dm8stC8C+J7rUFu7zTm+yWF9Aq3EEryMwk8xR8j53KqZwQOlV/ir8KfGGr/Ea81jS7QLZXt2oLW1yoch0CmeTf90x4yNvcDGOa9qtvBGhrqOj6xqFkl/rOl2qW8N/MMyttGCxPryT+Jr08bjIxjGv7a8p6tLSzSsiIUnJ8trW/I+YrPwtq3wo8ZS+G9Tij1Xw7qX7sw3A/0e8jbhWI/hdSRkjnj3rkBpMeia+194bvGR9OmXdNEpCWlwGI2Kx5aMlSFJ6jrX2xL4T0OfVbrUbqzF1LcyxTFZ28xI3jXajIpyE/DFEHhDwzBDqEMOg6cseov5l6ggULcN/eYY5Nb0eJ4xV5Qu2knbRPzt38zgq5XUqXip2V7ryPljxra6d418TxPZrPL4qvbZb5oIrZUjeIxB/KyOWkUAsH6HO30r2f9lqa+XwZfabdRTpb2d0Ut/NQrgEZZQD2B7ds16hYaLpVncRz22n2sMkUPkxukKhlj4+UEDgcDitFEROEVV+gxXnY3OvrGG+rKPurby8jfD5a6VZVnLXr5jNpX5159RT0YMM9+49KU0xlBYMDgivCuup6xW1WH7RaXFuJXiMsTIHXgrkEZB9RXhHh6Gw+GfgTxFot54ss9Tc6pHb3n9pRSpFGkijegwCWYx7mJHGeTxXofxI1eXSPEOmRxXVzE+pQyWifvP3MZ3ITKV5GVXec47Via5odn448H2lpeaHNcaNbzpNFe393JFdTxKCHmVUG7JQkDccsO3Nd+Fl7JxVS/LJrp27HPUXN7y3Wh806p4fsfCvgO78Oa54kl06x1DXZJ1tLWMS3WoWcIKQSKM7VjY/MC3Bx0NXvC198M7WO1js/B13aGK4imnvrq5W6mkjU/MhVgAAw6hea734e/C3wB4yfXPFV9qN14lvraZ4YrOVGt7eEICIYwgbcyAKE+Zhyp4FegfBHwhZ3OhXF14l+HmkaNexXTJEi2oGUB44OenrnnrX19bNaNGlP2nM5J668ur8t2edXo1qklGDSMv4V2vi7S7jUtZ1LwjYX2mz3EX9krZRRIwikfiRSedixlSQec17wo79ax9I0O303U9S1CCe6d9QeN3jklJSMou0bF6KMdhW3XxeMxLxNTneh6dCiqMeVBSN900tB6VymxxXxB+HXhfxw9nJ4gsZLiS1J8po5WjO09UJHVSccGvIfjp8V/FXhbxsPCPg/7Fp0NhaRSSSzQB/M3A7VUHgKAv55r6QfCqW9PbNeN/EXw34G8efFO38M694d1VtSg0/zxqULPFE8Wf8AVl16jPc9CcCvWyrFUoVksXFzpxT07HJiaUnD907Nlrwv8VfCmsfDHStb8bz6fYyagjq9tKhkWRlYqxRcE7Tg14/8QfhhotwU+JXwO1O2nu9NkFzNp1pJkAqc5RT8y55BQ9QTXR/Hv4V3UElpqPhvTWl0m0s0tltYEy1uqZxhe6nOfrnNfPem67rXg3xDFrnh+8ks72B+QPuuO6SL3B7ivrMoypV6EsRgqvvO94va3Z/5nkzx84V/ZVYfM6b9pK8j1zxtoHi21jZIvEmjW0+0fwyDMbL7EEAYr6c+Lfibw94I0HQ4rzRbTV9VijUWEMqj91sUAybv4QOOnWvG/irqWl/FHwL8P/GWi2kdvJa61Hpuo20X/Lu8rocf7u5AQfRxVP8AaA17+1PjFqMW/dDpwjtYx2BChmP5t+lLD4VZg8Ph6l1yKV110aSRWZYh4WjOpT3ex9N/Czxjb+NvDK6pFCbaeOQxXEJOdjjHQ+mCCPY12CdPxrxn9lW1kXwdqN+67Y7q9Plj+8ERQT+efyr2VPu18bmtCnh8ZUp03onoell1adbDQnU3Y6iimtx9K4DtHV55440Wayv5te02C+vJ7qaNJIIyCsYxjeAfoM103jPxFpnhXw5d6/qzSrZ2iBpDEm98Zxwvfk15J4x+Knhjx7ocng/wp4jutM1nUzGlnPcQSQo7bwTEXHKlwGWvQy+liZS9pTi+XZu2hyYyFKrD2c3qZ3xs1OTUPhrreliaMS2skaXADfLGwccN6V5lNpsmsaEJIbGWK6hUHO9SGUphgO5OcEfSvR9a8ZweAPDtt4C8TaP/AMJBqkkMaX9zcN5Ud0jlsqjMC8jImOSBnA5B4riLrwX490u2g1HwTZv4q8MX6ifTrmGUJMsbY2q6Ng5AOMjsOcdD97k1ZU6fLK0E3eLbspd/6Z89i8vqVEuV3aHaH9j1O1jXUoLTySA0x3ZLuOpHA2gkn16Vh+JbPRbnxDpeiaJZCS7vryKFI1YtnLjJx6AZJ9q6/wAO/B3V7jTL/wATfEbWJfCFqQu2G1kRmjYkDzJThkHJAwM9eTXbad8Pvh18I7B/E2o6zrFxdXMZij1l4muGtlYdU8pCsWc/ex+NXiM9wdByVKTnPZJX5b+o8HkkqclOenUT4q6vqfgnW9VbRvEcl3e6xaR2Oj6BDGMWjn5fNwOnXI4Hr2r1P4Z6JL4c8AaFoM7F5bCxiglfOdzqoDE/Vs14V4f8X/C3w/qMuoeBdN1fxp4puyfLuJi80sjnvvkOVH0Fe6/DaHxIvh4XHi64hfV7uRriaGD/AFVsGxthT1CqAM9zuPOa+GzCn7OjGLjbu3o38ux7uFn7710OH+MPw/8AF3jXx34fkt9Yt4vC9opa9tmJDGQNncF6MSMAZ6c1R+P8/iLQ9O0yHwrpqtCVZbiSKxErIqlcHdg44zxj5q9uFY3jSy1DUPDGoWek3C21/NbvHbynOFcjg8VjhswnGdOM0nGOlraa9y62HjrUitTzpvFXhXSJtI1rX9W0rRfES2iQahbwEsjocHy2CgkFDypI+Xp0JqtpmvaJN4R8SWHgXx+mqa9qMk9zYre3W14pX6RoHAIA6D8K8S8Q/DvxlZXIsrrQpJrqQMyiK5jdpcfeKgsGb8jXmnivw54g0tZJb7Q9StljOGka2cBD15YdCOO9fZUeHcFWjGUcQr79Lelt7fM8KhmmInNwnTsvxO0+K174wtfh/b2Pi/UZpr6y1vcLe6nWS5t43tyQX29FZg2B1APuK9DudQsfAXwT8E+KLa6u016XT5YbC3WUrCxmO95HXvtXGD64rxHw14zj1zQ9R8F+KpoZIdVES22syoGmtJoz+5Mj5LPF/CR1UHI44Ox8erzU9MuvCPhXVSiTaLoEMciRyB0DsxOQw4PyqMH0rvngXOrSwdWPKlJt20i1bp89DtlG0HNK7sW/CMGp+KfEEOn27Pd6hfyEPLJ8xOTl3b2Ayfyr6L+DfxH8P3+tp8PdM028hTTYXS1upmUpc+U22Rto5U7j39a8k8FaTpngv4TWviDWdU1DT/EGuvHc2UNjKEuPs6PlVLH7qvwxPuB2ru/g9rS6/wCL/EMmkeFNF0bWbuxllTUreIkrKThPMBzn5iCcdcGvMz6X1yE3GL9nT0T217+a6HnZbCng6yjze/Pc+gIriGV3WGaORom2yKjAlT6H0qzXyl8I/DPja2+Lwv57O/8As8eqOL65iRrdXkCHznl3geYjnkbc53DpX1Uv5V8hmWBhgqkYRmpXSenn0Pp6VV1I3asPooorzzUKKKKACiiigAoPSiigBj9P/rV5F8eIdWtLddXn1+8j0hXjVdPtdKguXabOQS0nAGR16g4xzXsFRXOdgAx1rfC1vYVVO1zGtByjo9T4r8WR2WoeCfsej/2tp97pF6dW0vT9QsTbueM3C27ZKuvyiQJncuGGMYr2u1+LUGq+K9H8Mf2NFeW2raNDfQTvKPmmlVmVNpB+XK4LHnJPpWZ4x8I/G0a1davo3iqxkiErSR28837nZzhTG6bVOOMgg89R1rz3S7WfTviL8Pri80WbRL211P8As++s2ZXhiEjtLE0DDhoCTMF5JB+Uk4Br6iUKGIpq7TVpNWeztfXRdfzPMUqttE0e+WWoapf2/hfTda0J9H1lpftT28GZYIEj3Ky+aBtyQQNvo9eK/GfRvH1l4kvrrULjUL2B5nktZrSZmVIs5A8tTlNo46ds5rvLbU/Efjv4r2Wr+Ddce20PSJRb6nbzts3hXO4qgB3qwGAc8FTVD436fpfhr4raP49mutQub5o9kVhGqqp8tSMmYnKL8/KhTk4NZZVJ4TFRVk5ST07PovIxzCFOvh3LmaSe6PENE+LWv6HLcWWsXE2v6Je25s7y0u5yW8k5yEc5KsAW65HOMCn6joNnr2vfD7RdDVxomt3k5SVrvz5pIw6hjISAI5Ai7SuOOvOc1uavq3ws8S6TFo/inSdW0a+UN5fiBZVuZQSScz4ALrk4yV4x1FYujaXqvw90LxO1+iX0NnY/bvDer2shMBkmPkO6MOMlG5U5IYewNfU1uWF5QpulUfTpK+l1bS6v6iwcYOkry5kdV8SviVb23inVtH8B3E9pYmVUurxJmYytGvl4gzxEoxgleT2OOK6j9n+f+zPE1rqev6+unRarE0NhaXVzh9Qcn7wVuoGMA9ya8j+CegaBa6Yvjbx3LImjRyNFp1ii7pNRmT7xA7xqevYscE8Yr1XwG+hePvHWhQatputXF1poaWC7kvFJkRJPMRZ0VMYU4Aweg544rjzKhTo4aeHoQuor3pab26fPc5UlHGRnUlr0S7H1COnWnU30p1fm6PqgooopgFFFBoASQ7UJ9BVKMPKBuYnrgA4q3kSIQv0qCOCRejqcGgBsbMkiozOefXpVvaN27vVcQyeaHLD8Ks0AFFFFABRTf4jxS0rgLRSU1+hzxxRcBW+7+FeWftF6fpeteCl07UfF1n4fCXCz7rhhsmABG0qCGbrnjuBXH/tA/Fy+0TWJvCfh+YW88Sg3l0BlkLDIRfQ4IOfevmnWNSvdY1D71xfX1w+1esskjHoBjk/Svssl4YrV4xxNSfIt139ddPzPBxmbJTdCnG7Pe/Ef7R+heFPDlpofhe0uvEl5Z2yW51C+zFDIyKF8xgTvOcZIwOe9YvgzSfG3xSgm8ffFjV7i08E6cjXaacoMMN0sfzf6sf8ALMYPzNkt09ap+Cvg/pvhLw5efEP4rIhh02ITR6KHDZf+ATe7HGI/z9Kkutc8Qa7+zb4s8ZarcuJfEmqRWdvApIhtLRHCiONDwBgNkjrnNdk6OEVqeBje8lFzfVvpHpt1R10pT5eafRbHnGhz3vxd+PGlT6kpS1vL1FjtwPlt7WM5SEDsNoAPrknvWv8AtU2lzH8fdU+1xskDW1s1theDEIlXC/iGH4Uz4EXdp4b8c2niK+Rhb2MM877evEZ4Hufwr374deOvCvxg8TtpviHwPbRahYwG7sHuwlzmLcATuwCpyVO0cc9a9PMa88sxcatGnelCFvS7OKhWp4um4c1m2Y3hv4Q3/iT4H+F9Mg1eTRZxcPqEo8ssGEnCnAI+ZVCkHPWvobT4jBZxwmRpTGoXeTktgdfxqWABUCqMAYwAOlSd8V+c4vG1MTJ82zba+Z7VGjGkkkfMv7Xek3Vv4i0zxCBHDYzW/wBklmCZBkDFlWQ/T7p7c18+atfrbiGbcGNu+do6FDw4H1GD+FfevxH8I6X4z8PzaTqlusgxvgc5zFLj5WGP1HOR2r4d+JXwy8feF7iWPUNEkngBKi4s7d2if0b5Bj8+noOlfoHCubUJ4ZYapK0o7X6ng5jlzliParYxNI1jyvFOmzGAXJjvYXEYON2HU7fqcfrX2j8frzQLHwhb3mt2l7d750jitbaYRtKc7trMeQBtySOeK+af2XPhXrHiTxxba/rdhcW2i6PIs3+kQmMXEy8ooB6gEBm+g9avfGS61Kx1m+tfEV/ff2jd3cohUszAANwQCcBcHAx2rbMKNHNMzhCE1amtbPV36IzqylgsPyxjfm28jK+IHxQ1638zR9Ld7XTL6Y3SR3Db5Iy6PDNGG7jEhye+d3XNemeCfihoSeIdK1rVvDXn6tfENdampyYPMb5UUd1VSoA/3q8yuvAUuuaDod5DukeO/VW77Y26/qP1qv4ss7fwzrsC3c06W0CKr+WM5G3pj2rb+xsFXcqMN7PVPV/5nnvNq3LCz97qe+fFhPhufjH4e0/W/AS6xqOreUXvllKKdz7FzGOJsY+bPRcdelejD4j+BbXxangv+3bWPVkIiFuqttVsZCbgNgOB0zmvJPgzr1h4L03Vda8Sag0Wgq8EdnJIrS4uH3lhFjkbk2ZC8cc1atPgh/a/xFg8X2PiS1k8OXd8msJGsTG4Zshwqt0Ck4OeuOMV8biMLQTdLETdoJpPVpvy7H0dDE1KkFUjFXZ9Cr1B71DqlpBf6fcWNym+C5iaGVc4yrAgj8jUyt8wyP1p74wM461807rVHqtHz1+0f8OYbT4Uw/2BaXF1/Z1611MCTJIyuuxm/ABfwFcJ+yB4Mu9V/wCE0k1C1lTQtR08aeWkUhZ3JbJXPXaD1969M/aL+I19od2PBemJcWMt/pr3MmqQybXtkU4wgwdxODzkEetcf+z98U9curjQ/DdnHf6zpU088Nzc3rNJeQHY0isXyQUGAOeea+7wizGeSyUUrXve+tlqeVONKniubrY8c+EOpReFPFV1oWvRfatA1OZtM1WBj8rKH2JIB2ZW5B7V6z4q1T4nfBDUFC3Q8U+CpmC2xvYzJ5IPARnHzIR68q3oOa8X8Wx4udQnaM7pp5JhtHQliRivcfi/4il8B+JPBniXULV7vSNf0hLPXLCUBkuFQL8xU9XVZMj1xjpmvSzagliKcuVS507p9XFbrszDA4pV4S5ejOw8D/Hf4f69aSafqG/wzeyptcTAGLLDGVlXPrxu21vfBnwN/wAI7qE+rrrGnX0D2v2aA2PSVd+7fIe78Y/Fq8J+KXwajt9Ql1n4cXseq2bW0d62lRybrmGBxlHj7vGe3fHXNcL4P8Xax4bvPN0y+udPuEb50Q7QSOoZOh/GuKGS0cbQlLAVbc28Xq15d1+JniMZLDVE5wuu6P0Hj+4Oc06vK/gJ8Sv+E+0y5t75I49UsdvnhOFkQ9HA7dxXqI7fSvh8VhamFrSo1F7yPaoV416aqR2YHn6V8M/E3R0/4XL4sh1KOIS/b3uIi2N0iOilfqMYr7oryv4yfB7R/iBPHqkd5JpetQx7FukiEiyJ2WRP4h6HtXr8OZpTy7FOVVe7JWOXMsNLEUuWDszwH9mDVbrRfjfZaLYzN9i1W2lS7iByCyoZFcjsRtx/wKvd/h/bNa/EP4l+GVcx/a5I76A/3RNEVY/99Cr3wm+Euj+Bdmou0epa+0Zjn1KSARsydlRAcIOmT1OOaq+LEu9J+N+nXtiyRya/odzYo7/dFxD+8iz7ctW+Z5hQx+LqSoqycV96d7kYahUoUY87u0fMk3grxp4Zuv7B1Dw5dz39zLJBa+TC0qTruBDh0zgDn7xBGRnivb/HHwl8Q33wH8NeHNOa3k1jRZBcPalwsUztkugbpwW4zgEg5Irk7Dxp8T/hVpF/ceMI7m/vNTnS30y31C6V181QxmlBXJEYUoAB1JA45NcL45+JfxF1ySz1zUdce1isJVuYLSyQxRGVT0YEkt3HJOM19DOGY5h7OUeXlp63Wt2l/SOC+Ew0pKe8z2L4E+EtS+GFp4i8b+Pmi0S2lgjjNsjCXy0ViTI3l55JYYAJwM123xT0HRfif4V0mztfEKWTyzJe2E/k+Yr8EfNGdpIIJ6kYOK6PU9Rt9S0XTbe40u31G31WENNBOAY9hALbgQQTz0Poa4nXPFVnpGsX1ja2sQuw8VrZxYAEXAC444A5OOnFfLueJxmKeJ2qeXTodlWrTw9NU76XOf8AH2tQ/CrwDp3w5tbEasZLQxpPdsNspeQl1EYILdWOM8Db1rh/hT8R76TxiLXX1GnR/bYbO3ubaBN7KhI2yM5OUAwCQSQAB0yD6l4l+H9x4ss7W8lv5BqVrL9pikkCt5jgH5Mn7inrx0rjNc+GetS6vFqWvLa2Wn2sJYw2BV3k3Z81Tu6fKThvWvYwzwLoSp1H+8d7vz8jzas8UqycV7p9MwENGGU5B59alFYOjX+lwG00a0diqQKsBwSrIqjGD34xW6n3eOlfFyjyux9LTlzIWkpaKksSilooASilpM8UrAFFFFCYWAUtAopgRznau7sK+fviP8e5tN1t9M8M2MF0IJPLaSfOJWBwQuOn15+le3eLtUtNF8O3up3zlLe3hZ3I64x296/PKPW4bb4g281yzLafbg+T/Chfgn9K+14PyCnmbq1asbqK09TxM1xNaMowouzPsuey/wCE/ewutUs1je0DPFH5h/ds6FW5/i4zxgVyHxc8b+NfCmp2l1Be2/8AZJUwyWxtlKqwU8Nnkggeoxir3hvxD9mt123EfI7E4/CvPf2gPEEDeDLzzJlaaVlSFR1LZ/wBrfLcrvjYwlC8NrNbf8E86eOjWpKEZe8cv8WNYt9Z0rRbux0v+yPDn7xbm3swVhF8NoJYj5SdgXb/AMDr6H/ZTbXW+E9udc+0eT9pl/s/7SD5n2bPy9educ7fbFee/sb66kWl6l4a1GGIcteGR+2AqlWzxgAA/jX0JomvaXqrNHYXPmhRwwRgrj1QkAMPcGuPiaq6Dnl8aekJXUurR6mWU+Ze1crvaxtDoKUUi/dH0pa+OPYCiig9KYCVznxK1a70DwTqutaf9iF3a25eM3jFYQfVyMHHtkZ9RXQv92vEvjt8UNR8K+LNN8MxeHbTUrDUYA1yl1uP2lWk8sxRjoWHUg9dy104KjKvWUYq/czqyUYlT4B/EjxV4r8V6jput295c2k4kmjka1WFbPaQuzjkq+SVJYn5SOa0fi/8Ovh/8QZ7nTrbU9K0/wAWKrbXgmQSk+ksYOWX1PUdq9F0Lwz4f0S4vb3R9LtdNutQVPPZF2k4XCDHYDoAMAV8E/FDwhrXhXxfeQ6j58eoJcPPFdZKtL8xYSqw5ycnntX1GWUKeZ4+U8JL2LSVl3Z5+ImqUUqi5rnffs5fbfBXxru/h34us1EWosBJBKNyfaYD5sEinuCF4I68fSuO1e5u/EXxQ1SKxzLc6jrMscKjuTKVH4YAP0Fdr4D1S/8AijP4a1Zx9o8aeENRtTcy5CvqGnGQZdvVoyTu9mPrWT+zQtjB4y1nx9rRzp+hRyTqSOXuJWIRRn+LGelfRwrypVcRiZx/eKKi1/eu1deuhzYqnGpTjrpe57L4sPxO8D+IvCvhfwPY3UujQWsCHybJZIrmYyfvvOkIzGMYPVfvE5PSvoeAkpz1zzXhfww+Lus+JvHkekalY2kFlfB/swiyZImVSwDE9eFPNe6xHK+2ePpXwGbU61KpGFaCUrXb73O3Lq1KtTcqTuh1NbHNOrH8VW+qXmgaja6Hfrp+pSwsttdNGHEUmPlYqeCM15aSbSbO9uyOG+MPiXwHfadqPw91zxPYafqOo2/lqkrkeUzcoWbovIyASCe1eCaN8I/G+o+KLHStU019Iis5op31JWSSOZIm3ZjIbJdv/wBeK5nxX4P8V2L6haeJPDus3Goyu7z3jp5iTcHMhl+5tzzuyMd6+gfC3ijwhrHgbTJPDupWGreKND094NNt5btgWuRD90Zx5memQCDX23JLKcMlhZ86mtetn3X/AATw7xxNTmqKzjsYGtyfC34mTL4nv9fvPDl7NdLYW4vmiUs0ZzujV9wViH2lh0zg84rkfGnxP8d6T4tn0HQLyx0yx0O9e1tbGyjRxPGCEVH6lm4JIQDGc4rP8Qrca/ptvqHxPm1fTtTi8xbS1g0tYpr62yGlXa2FiIfAVzgHJGCea9z0fwT8MvHejW/iS00eN5Jpo7mZhMUlM8ahdkwU4LDHzKe+SeaunWoYDlliIupBXSvrFPyeien3G0lOqpKm7HO/Di38YeIJrM6g2tz6Zf20iaxba2jeSNwG6NFJBD56fw4NEHgX4oeA3ksfh5rWn6zoAciHTNWck2wPIRSMZA6feH070648Ya9oumatp+v+IbfSbt7l7qzupysi+QGVXTG7II3FsZzxwMEV1Hwuv7M+Jr6FU1KW61GJb65ldi1sjknMcXHUZG7k8nHsPFrVKsHOpGK5X0tdf16BRhHlirt38zZ+Gdj4uhSa68X6d4X06WTHlwaRG5PuZJGxk+wH4mu4r5D/AGhfEPiO48danoc2qXup6YdQijS0sJGhGngKCrMVGS/zFuTjAFe9fALWvEOt+A0n8RWbQSwTvbW0x3E3dugURzkt94tzz3xms8wymrSwsMXOStPp2O2jWg5OEVsehDr601ucU8daWvC3OrqfPPx48D/ZPH1v8SrrWvJsoJLb/R0iZrnzYjlY4WHC7sck4wN3WuOi+K134dfUrrw74Y0m1TVLl7y5E8kkzSSNnnOQAOegGPzr6g8U6LpXiDTX0rWLVLu1lwWibPUHIORgj65r5S8VaLoq/GU+A4dH1KK1VxEHS7/fvmPeJV3KV2fw5PvzX2GS4jC4qn7LER5nBd7KyPAzKlio1FKi1bqc9rnin4a+Ppmh8W+FV8NahJwNZ0hcoDkczRY+ZeRzyfp1qD4teC/tfxF8AWI1eLV9N1XTrW0/tOL/AFcscLMJG6nBEfuelacvwt8P6hpEV1b+NNN0XWHZ1bSdVuIdyYYgfvI24zgEfL3ql4Ig8W/D+71Xwr4q0NZrK906+l0a6KCeG3uvIf8AeQSr03LkHHNe8qmHhJVMJN+7f3Zeel437G9BycPesznPFfiufxZ42ur+FXMTyiDT4FHMcK/JEij1xjj1YmvZPCPimX4TeLtM8Hy6DFeX2pm2bUbgzFZf3xwiQrj51jz83qc9OteQ/s66ZorXOteK/FSsdF0KywEBwZrmbKxoP9rG4g9iFr074W+Ita1vxn4c0rRYoLawsHCwwNCk7W9qOXzK435I7g9SK1zanzU5YaC/d04+90V7XWv6eZ5bjTw1eNSXxy2Pf7G18WaR4M1g32sLq+s7p5rSaOzAKKRlE2cbiP1zXLfs+6p4+1I6x/wmccwjiuF8o3MZSRJDyyKCFGwDbwAcMSM8VZ8Z6prXw20jWPEETal4oOo6irw2sz4WzQryqYz8n5f1PWaB4v0fUtSg0jz1ttXe1S5ksZD+8jVhnHpnnp6c18CnJYadoJqXXtY+kckpxvK36nVUVFNLHDGZJJEjQdWY4ApYmV1VlYFT0I6GvKbsrnQSUUUUwCiig9DQAUVieKPEWieGdNbUde1O30+1U/6yZ8bj7Dqfwrh9M+O/wz1DUIrKLXmiaVtscs8DRxsf941vSwmIqxc4U20uqWhnKtTjpJnqeR60jVzXiLxNp2l28sUcyzXwtzPDbxkFnUnG4DuAeTjtR4J8RLrVmVkaJ7mIKJHjP7uU7QS8fOSmTjPqDUOjUUHO2ge1jzctyXx94atvFnhe80G9nngt7pQHeJsHggge49u9fL15olx8P/FZ0SLxZa+IfDsF3HLf2UE3+k6VIrho7gREnaAxAbaSME5xxX187Agd/pXzP+0t4P8ACel+KNP8Q6RqsejeNLyR7i1gkB8q/ZAN6E9FLAgc8HODXr5JiLVHQnKyflfX80c+IpK6mkaX7J97p9ppV/PqF9BBe6xqc8VnEzcyrCTuK568ljXU+MNJ8Qf8K31jRNShPjDxBbIbq2nm0/ZGQ7kKqYxudQDwDnkV5N8BNEudf+Ix+xOsOn6LbGfcqcRTTBmEeOxDOx/4DXsHwo0/xF4P0q9svE2tT+JmlnmlM9sxlW1EaZYMTyGcjhex4rtzWCo4x1lJOWjt+hy4aF6cqUo6XZ89D4d/27ZWlnNqFvoutvavLMl7coIDIJCEiK53xsVw2DkDNY/hCz8RW1xqvwT8WXEukWmsHzrSSb54reaM7/MQg8oyq2dvGQK9L8VfCzS9e8LQ+JvD2rrpdtqDnybPWozE4csfk3HkHg4yK4LRpfEHhzxTF4C+ImkSESxzJoVzcnJtLp42VDFKPvRsTgryASK+ijjFiaL5Z81tbNWcWt3HvY48JCVGThKKXocjDeXfi7xO1vpFvKNO063aK0jVCRZ2UOcuQO+Mu3dmavoz4PyXnhf4jweFdL8PfbNLu7NJ59aZXEkgKBw+fuqgJ27eueua8Q0PUtR+HWkL4R02OW08T6ntbWZlGZ4t3+qs1I6HBDNjnLY7ce9fA+3j8KXtlL4i1eY6p4iZre0tFdpURk+ZvMYZAf69OlZ55XTwfL9j7Mf5v73+QqcIrGLlV33Pfh0p1N49aWvzdaaH0YtFJS1QAelQk+Y20H5R1PrS7vMOF+53NSKNowBgDpQAKMDGMYpaKKAA1Gj5O1xg1JTXUMOR+PpQA4UVFuKHDnjsfWpMjHWgDmfiH4w0bwP4bute1u4MdvF8qIvLyuRwijux9K+T/Ff7QPxC8QX8iaRdQeGrEgiIRoJZB6b3YdD3wOPWpP2pfGcniH4rSaGjI+m6H/o6xNna05GZH+o4UfQ+tctaaZp6ac9xLYotwuAsQlJCn/a/wr9J4f4fw9PDRxGKjzSlsn0R8vm2cSoT5Is7z4KfGD4i2njax0rxfeNqmh3koikupYlBtyekgkQYK565/OvqrUtYtrPSbnUvLmlht4Hnby0LFlVSxx68Cvz48WNKdKjhZ9qTO8jInypgfKvyj3zX0J+yx8Q/sHwc1y58VX7vp+gXQiilmO92RkBEQz1OeAPQ1zcS5BGmliaMdLpNLz2+868szGVeHvMo6Z4E8O/HTVNT8a2mo6p4e3XCx3lrJEsilhGp3I+7AyMZHY5rJ8TeKPA3wrnHhn4U6Wuv+M7hxbHU5iJjFI3G1T03EnGFAHPJNcl8UfjRqeuW0+l6FHDoGiMSfstmBG0mT1cr1z3ArT8BeGLn4ZeCYvidrlnGviDUbmKy8PWdwn/HuZWAMzj+9t3Y9PxraeFrYehH65N8v2Kd/wA31XcqhOFSo3Ba9yD9oaw1Dwh4G8PeD9Q1CS/1zWJn1jX7t3y00qgIi/7ik4A6fLkda9U8F6PomrfshadpOpalaaZHJbfLc3MgREnWQsuSf9oAfjXC/tfWc1x8VtOkZdynSECemRLJkfqDVbw34U13x78MNP0TQ/IuLvw3qUspsriQIk0UyghsnjKlWH4mplRVTK8PVcuX37t/fr+hnUxSdeVDd222N74beAX8NtceJfHQsbfw3BbOrzLMsqXQkG0BNuSR831zXsfwY8C+AdBtG8R+C/OuotRiAS7nnMpEWc7FyPlGe3XjmqHw0+HNrZ/COPwB4umt72V3eea3hm/499zblVCDnC9jXonhHQ9N8NaFbaJpEHkWNqm2JdxY9eSSepNfNZtmlTFTnzTb1t2i4rZ2O3A4KFBLlXn5mqnSl70tIa+f2PSErhfFV7qN94g/s2zuZbeKDG8xNtZmIBHP412hurUymLz4vMHVdwyK831nUl0rxtfo+BuZZFPttFejl1JzqPTWx5uY1bQWtlc3tQ8RS6LoT/bsy3oIitx0MrH29u/0ryT4heFdQ8X+H7y4S1tb/W8eZatcDhG4yEP8Jx0zxWx4k1n+3PHNjaZ3LFZtIP8AeeTZ/IV3WgW6lE4HzOR+VevQX1BKqlabPPlL61JRv7qPBNNj8SeB9HtoNc0mVTcKxRFHmbSvH8P8XtTofhx4p1jxvY6hrWiWsmjMomnNy2cqVyFCZ3bweoPFfTtvCnkj5f4S3Ipl7bxlX47r+tbviSq78sUpPdr+tDOlkMKcue9zya40vRDbw+FfFFmtx4duLlTCFYxmyuMnaVK4KoxOPYn0Jx1t/Z3kFlBDpEsthYWiLHaxRMVCoowMjv8AjWb8Q9NjuNGvrZv4kkjOexKlgapeGvGn9peBNKmmbMk1lE7+pYoM/rmub2UqvLUgr36dPU2nV9lBxk7dj0vwnfvqWjwXM2BKQVkx0yDitdx8tct8OZEXwyLqR1SOWV3BY4GM4H8q6SO4hmXdDIkmem1sivn8VSUKs0trnsYapzUonnXx08A6j450Wyj0PVLfTdUsrjzo5J4vMjkQghkfHO3nP4Vwel+Dx8HvEMPiTUNWmvLCSJra30/T7YQpuYBpHkycNjado6nPtX0LGu05PLdzVbVRZm1aS+jhaGL94TKgYIV5DYPcV3UM1r06Kw17wfTq/nYdTDxk+Zbnh+sfB/wLp/iq11zWvEDQaddXQkt9PnAQNITuCb85Kg9iK5H9umWC4i8LaTCoDxfaJiBxtUhUGPrhvyr1Ox8XfDX4n6jpunmS4e9BkntIpo3hZ1Ujd9QRg4718/fHO+bxJ4+1S8J/cWr/AGW3XPCRxnH6ncfzr6fIqeJxOZU3iG7wV9fwPFx1WjgaLcLWbNrwroPiDxV8A9D8X+E724tvF/hGSe1t5Ifv3Fsh3eSR/F8pGAeDjFTeDvFPwv8AjAsdj8QdKh0DxUcI1/av5C3DdOG6Bs/wuDU6vqXgL9kk6zbTS2moS6vHe2xVipIMi7R7ghCMdwayvjn8MRqmk23xS8DW4eLUbSO+1PTYsF1DqD5yKOcE5yPXJ9auDpTxE4TlyJzkoyW6fZ+Wuh1+9OjGVr6bHr+jaD4P+B9m15YQ6rqM2qyCN5GZWOxBnjgDvnHJPavYo5UZFIPVQwB64r4e+DvxwvvDt1aadrznVNA8xd0U/wC8e25++hPOF9K+h7vwr4rvfitB4ks7vfpclxDcRXQu22x24jAaHyuh3fNzj+LPavHzXKK1Gt/tU9Wm1J/at+pphq94vljZdux6+KSlX7opa+aPSGnoTXm3x7s5I/C9l4it2kjm0HUIrvzI/vJEf3cpHuEfP4V6XVLXdPttW0W90u8XdbXcDwSj1VlIP861oT9nUjLsTKKkj58+Lfwh1/Wfh3omm6P4ibX9a0m5lula9l2PNDOegyT93C4yecEdxXmGhfD3xp4m8SDws2l6hp1rBOBqV1PCUSNeN+1zw5IyB65zXpfjbUvEPhjwJoXjywLSaz4Mu20jXICeLq2DBDu9f+Wbr6Bya6X4jeKNP+I/w7ttJ8GeJLe01PUo4b2GCa5Nu9xCGIeIP2YNwQD1HvX1WBzLF4bDqlG3JJtc1vhfyPMxOCpVpqpJaxOr8Ti7KS6ZZeRbNp0UbWpJI8wbMY9ADyPwr5n8eeLLm28aWWtXMLLcWdwjXELcb1U8/X5Sea9m0nT9b8O+FPCHhDxLp2p6rqd/NNC9/aS+Z/Z6bsqrufvgK3U/3T6CvO/jz8NNU0uWFraa91ZbhWJcWm7ywMADI5z+ldvD9XDU6rpVZfFdJ/mzxc0oVpTjUirxTPoPwVrunaxolrqWm3UdxazRhkdTn8D7j5R+FYfxg8VWOh+GLiWaaMXEiNFbRE/NJKwwvHoDkn2Br5QuPDvxR+G+h2WqQXuoaNbarPIkdsGwylRkFl6LkZx9Kb4at9e8Raul5qNxLq12TwbiU5X2APGK2ocL0pVHiIVU6d2dWLzN0aXLbU+qfhjrS6hY2t7cllsNLgWFJdv+sYKFyPYAc+5r1a1kSa3SaJgyONykdCK8k8EWOr2+mWljq7RWFnNhEjiYOW/2eOBXrdnGkNukMYwiDaB6Yr5HNY0412ofgd+USnKjeRLRRRXlnrBRRRQAj/cPfivnzxF8YPGWg+K/FGgpolrqEtte7LB2k8sRRtGjIXHVxyTkdeRxX0G/3G+lfNHjGy1iw+LWs6v4os5I9OvJ4odPutoMBiAwiZHRtxbg9zXtZHQoVq7jWV1bbuebmlarSo81PcveCfjdq2ku1t8TYB5buDDqOn2jCOMHqsigkj2b07V7/pt5bX9rDeWcyXFtOgeKVGyrqRkEHuK+fvH2m6NHpsc8EgMUuFkVusbn+L6Hpjsa3P2dPE+laR4Ik0jWNWtLJLXUZIbJbidUPlMFcKMnoCzD8q7M0yynKh9Zw0Wle1jjy7MKkqnsa2/c9vzzVDxCL5tHuF01lF2UPlbjgZ/z/wDrFW4ZEkRZI3Vo2XIZTkEeoNJ/rW/2P5180tGe80eXX+j30fwu1iXxMt3tWyuHurJbkzq6oG2sjEkqxwDjcwFfG3gXSbTxY0lrqP2YLLhoyLhY5ojjgruIDL7Zr7s+LfjbRfBHh+C61q0nvFvZvssVtAoZpSVJI54xtBzXk9h4X+AdmvhrXovDMzx+JpwljGRK8cbk4IZc4UA8V9lw/nU8toVG4ytLZra6ueXi8Mqslyu0kcJ4X8H+N9Ot5rO1ubPV7GCPMcxn8tkGQApPQjOBx71l6v4eWzV9c8V61p76nDuFvDdNi3tW74jHMjD8OcV7/plvc2aa1oeqW9lpmn3ERhiumYRZuGP7uOMHjYBwAPQHqxrJ8HGy1+1Ot/EHTdGhtZFaCX7RGpjlnVgmfm5Dgq2cdcjPTNdH+staU3KUfu3ZwxyeCleL1PIf2QdQur34r6lpKoNQ0qSzeW5kmiG7crAoSexLZ+XpX1Dpmk+HrXxzfX0WoNLrNwu9raS5DNEuAPlXqB9eOeKxvB76Po/jrUPB+g+CP7JsobRLn+0oIFSGct/Dkck845J6Gue034QXVn8b5fiBJrkbQPPJcpCsZEzO6FTGzdNgBOB6gV4uaY2GYYqpWqS5PdVlvc9WjS9hTjGCvqe0L90UtNXoORSivnjtFooooAa3Sqt1bW0zxSzwQu0Lbo3dASh9QT0NXK4/40WGt6p8LtfsPDrSDU5rNlgEbbWY91B7EjIq6MOapGN7X0Jk0k5W2POfjpoHifx9qGmSfD/xDbypY+YlzBb6n5LQSkjbKdpy2Bxg13fjvwFpPjTwfHofiFhLeJCFivlXbJHLtALr9TyR3r5z/Zg8M+Irf4r2d/Z6JqOl6faW8seqPPEYlkBBCpz9478H22k1Y/babxfp3jTRtVs9R1G00k2m23a3maMRzqxLZ28biNuM+hr6z6hP69SwVCsvd1T63fQ86lOM6bqTja5wHgG11b4YftFWWj6oDHIblrCYpws0U4KKR6gkqw9xVaB5PD/gfSPDLgxz3Ur6nqC7cFiSY4VPsFVm/wCBVs3uuT/ELR/Bfi++ZD4g0LXLXSdTnC4M8LuHglI9eHB981R8O2GqfF/416hHYO4ivb15ppsZ+z2ytgH/AL5AA9Sa+spVG6zr4tWcF7/rG9vvvdHHi6UqlH2dLqeofAOwmtodS+IF5aXE1jo1rJ5IiGWnl2HcEB44Unn3+tfRXw68Sx+LfCdpr0dlPZC53fuZhhhg449R715H8KviR5WuXPgu08OJa6PpdpIIPJfeV8oOSzt0IYDGR/HxXRa98bvB3h/SvD92YLua31i0W8jFvEP9HgJwXf0wcggehr4rOliMbim3T96VuWzv7ttF+p05bh6eDoKMX/w565Te5qK0mSe2jmjOUkUOp9QRkVNXzFujPVvpdHhP7ZOoXMPgTS9NiuGgt9Q1NYbkr/GgRnC/iV/Svl7xfDDHBDJa3DCe2xJaODhlPU7f9rdz+Ffbnxs8Ef8ACeeBrnR4Z0tr+N1uLKdlyI5lPGfY9D7GuK+HnwU8J+E9FXVtV8vxBrdtG07SyNuiikA3fInTr3Oa+2yPPcLgsA6co3ld6f8ABPDx2DrVMQqkZWSLXxD8D2/xM0rSbG/1qKDUrexDTWMiZV5mVSC2CGXa46DtnisHx8uq/CT4e6VY6ReQ2sBaSbV7+OL/AF07bQcA52hiSfXj2rtLK/0rTNBk1ieTdcx4k/2ndj0z7k4rG1TStQ8Z2F1/aco866iZY1dN8cBIwuF7kVx4WpUThCs70ou9rE166qQfL8b7HytrXh3Vda0KyuLaHzDNqBQCMH5sqTuPr0616l8I/H2p+EdfFpqE99PodlCLeW1jAZFGOGUHod2SfYmui0jwf4u8KxW+gLpg1V5FLx3cC4hjbnu3Q4rK8I/Du8s7248SeLrC9gZpjHNYiRQHgzkyDHQ/zxX0+NxmDxVGoqlmmtF1PEwyxUakYrTlPRfjXq3wo02aF/E+ky3F1rtskktxYxssot1IxI7qQdoz9a9c8N2em2GjWVnpESQ2ENuiWyJnasYGFAJ9vWuE+I3hzwL4iTSrrXdOa9FqqtA0DEAQnnDY6p04r0TTmha2iNvt8koPL29NuBjFfnuJmnQhFN6d9vkfYUZtzZaFNkbb05PYUkjbT0y3YURrj5m5bvXCdQ1FwdzDLHrXCfG3QF1rwZeMuqQ6R5Sb57qReDEvLIzDkKe9egVWv7WC8tpba6gjnglQpJHIu5WU9QR3rWhVlRqqpF6ozrUo1YOEtmfIOofA3xhq+lQ6loa6NqNncRiWCSC5CrIpGQV3Y4Ncjpl78UPgvqjR61oeo/8ACPXGYryzmG+1lRuG8twSqPgnBHHrX018e/GmrfDfwzpI8NaXaiOeYwb5ImMNsipuC4XoWPyjt1rM8b6rPq3grTvF/wC+Guw6I1y3hlm3xXIk2hnki6sq5LYxkgCvsIZ3i61OP1iEZQk2vP8A4B5VHA0MLJqm3dHzX8Q7Oz8HeAtA0rRdTiv9O126n1xJUUqxhCpHAjj+8oL5H94mvdPAfwt8TWXwbjk0O/Gm+J9VMdxNIzlGS3wSsIbHy8EE9Oee1ed2fgvXPiJbeCNSbw7Fa6RpusSWN0LWBoozakpMZQjchQ/mKccZIra0r4j68PitDfDVLhoJtTFubPd+6WIybAoXoMDn8K9Cu8TiMO6VCV3C8p9b2eiOevVo0akZzV3LT08z0L4j/EzxB4F17SNDkNpe+TZRS6jPLGVa4Ykq20A/J90nv1rn9Y1GCw/akj1RrkQaZFpB1e8kbpFF5G0n8Sy1gftORy6/8ftB8L6Z+8u7uygjdR/CDK5JP0UGn+M9Y1Wbx14i0n4X6a3iPXbsQWd1qggD2+nwwABIkLfK0gYbmPQNjg4rzaNCnGjTdNWlOEua+is2rPyNVTnOrP22sU1b5Gn4k8MeNvjjrkba/qw8KeEGc/Y9KZ/9Luox/wAtHjz1PbPAB6GvpDRNPt9K0yz021DC3tYUhiDHJCqoAye54r5v+CvwD8WWHxBs/HXjzW/PvLWQzxwLMZpHkI6u54CjP3RX08B0rw84nCM40aU1KMV0Wn/B9T1qPM9WLRRRXkGwUj/cb6UtB6UAeCfta+A5dc8OW/jKymn+2aGCzwE5jaFj8zbem5eufTNfNV5faQdHiaWNBEo37v424ySB0xX6E3tvFdWstvcRLLFKhR0YZDKRgg14zqv7P/wysWudZh0SaR4wZUt5bqRoFIPdM4IHpX2HD/ElPBUHh66bV9LHi5llzr1I1r7HmPjS6vdL+Cfg2yuPMuJri0AOpshDC3kYlIQ/UNjB+grnvCvh3X9B1TQLLT9VllmuZXh3wytnyQ+9WyOnHY8c19Ba69lrF5p3h27a3uLIWWXjVdqsDhcbR0wMDiul8NeFvD2i25bTNNt7ZpI0jJReSFHAz+PbrmqjmsMPh3GVPWTf4nH9Vq16ycJaIT/hKjNb+dp7RgWgH2yKcYlH4enU5qh8ZvBejfETwTNp9x5f9oRQtc6dMpHmwyBcqV7kZA9q83+Oeqf2D4m0pLGXy7m/hlhkVT1QEbSR6Alq7nwtrtje3VnNFIqNY2+2e4IJx8u0A/j+lea8BUoUoYqjpu0zqjj0sQ6MzyH4MzX9v4zIuNQj0mwtr0S6tNny0mvZI9og56kDAI6Dk9619aLfAu/XT9E1ea/fVLj7ZdfaxkrChwFGP4juOWPXArE+OKWuh6v4a+HPh9/td/PK97cSZy81zcScO+PbJ9gfauT8b+IYviD8bbyWO82+HtFRVub8nKRWsBzJKT0O9tyj1yMV71GgsVJVqqtTcW2u9tvO7ZlWjVvOFPe+56B+1d4qjk1fRdHUgrFZG7ePPR5OEH1ABx/vVf8AirZ3sNj4RluvD194k/tSOxEyuZGW0li2ENFtHySNk5J4OMGvJ/DzWnxC+KknjnxtqFpoHhU3IeIX04ia4iTAjgjUkFhhRucDH3h1NfTGi3YvPEmseMfCfixPFFvLZRxQaHBdoscbg/eBOdnGTyK5MbKOCpUKUY3cE7+r6XXY3oYeXtZVJPWWh4/4F8DeIoPEPj74mz6Ib7XrfUbpdFsLgY3SCQ758H723OF7cHHavevhZdX2oeELG617SrLT9ZXdJPbxxqrRszHDlB9wuOSOvNeS/HKxufBnxGt/ibe+JIo4wsf2PTNzefJIse0wIAdvlk5ZiR0J9q5Hwn8Srjwf4M1nxbqlw0ut+I2EelwuxLSYzuuCOyAnC9jgYrGthK2ZUFVjJNuyS1v2svJbtmjrulV5eXufTVl4x8P3ni6fwtb3nm6lbxl5EC/KCOoz03DPI7VnS/EPQ4/iBB4NUyy3khKmRADGj4LbCfXANfLfgHxl/wAIZpd5471OQyaheRPb6NC5y9zI5/eXDf8ATNeBu6EkgdK6b9mazutW8R3HxB1668jSdO8yRr25fas075BbJ4wAWyffFKtw/SoU6lVy92Ksv70uyOeOPxFXkila718kfWa465HNMJMpwpwo6n1rhPAfxF0rxp4lv9M0a2nazs4VkN43CuS2AAvbvgnriu/GBwK+XrUJ0Jck1Z/5ntUqsaq5oirgcDpS01ccU6szQKKKKACiiigBGGeozUJzG2PvL+oqemNnd9B6UAfm5reuvH4w1+5uIrdryXULg+bIuW5kPrV621hV0jar5PnEsc9flr7fPwn+Hf8AaF3qLeDdIlu7uVpp5JbcOXZjknmsbxD8DfhjriYfw1BYyf37JjAwP/Aa/RsLxnhqcIQlTeiR89jMk9vJyPiPXbxruK0hhVpZSpjREGWYlzgAepr3PxH8K7/Rf2d9E8OnVtN03X9R1Nb6a2vLkQiZ2UgRBj3UEe2eM9KzviZoei/CPxzYab4HsEk1lrf7WdS1T/STbgsyqsat8oPysS2M9MGukh8S+GviN8NJfFPxOeW0ufCt35LyWLbBe7wGVFX1bAGPx4Fb5pmFfEwpV6MWqV16t9NO1wwdKlh70r+9YzvCvwd0X4VaHL8QfiteW19LYjfaaZEd0TS4+RSf+Wj56DGBWX+09rHiLUfBvw8n1oeTfXAm1N4UGBFkoY098LgfXNV9E1nWPj58W7IanH9n8LaMwuZbYOfLijUgKmejPIQFz1I3YGBWr8Qprn4hfB7RPGDMZ5tL1W8sroqAPKjMhEeR2AAUfiK5IKqswpTxsrzv73aPMnZf5/I6qlVU8PKVNWsenfFrwofiT4J0Hxd4fCT3cVsJVizgyxOASuf7wI/PIqh8DfCfi7QLHxJq02nSWNxJY+TYwS43SyqHIOB2yQPeuT+G2kap47+HWofDqHWG09rOaO8t5ChZDEWO6JgCDjOCOe9XPj34k8ceA28NeHdN8QX9rYxaaobUUiBe8uFO3axx/dAIXPOe+K4ZxxVNyyuM01zPftuvvOGnChWlHH2d7fieI+F9Y1v/AIS7Tb6x1LUZPFEmoRiRGkcyO5cblZPTrkYwK/Qm03mIeYoV8DcAOAa434a2MWoeGtH8TatoFlZ+Ibyxjku5RbhJQ7LznjINdrEu3PavGzzMo42rFKmo8qtoezg8O6MW3K99R9RT8qR3xUtMkx+YrxDraumjzPw7Zxyarc/bHInE7b2J5BzXN/Gu2uIUi1Wzdpntk2SqOrRk9ffB/nXWeO4Y4b19Q0i4SacD/SbeM5Y47jHf2rzDxF4qE0LxtIS2CCp/kRX2GVUpVqsa0OnQ+QzSrGjSlSnv3OL8KeKYk+IWlXV1JthuVNmzE/dYuGQ/TIYfiK+lfD7j/RV/6ayj8t1fF3jC2iknkms2EW5g23oM9cj0NepfBj42QxpaaJ4wZo57dtsV5nIcYx849fcV7nEOU1KsY1aMemplkeJj7NJs+moZf9EX/r1Zv1pb2X93ceyQ/qa57Tde0q7sFktdQtZE+yuuQ+OpHrWL46+JHhbw5Z3Et7qMcrYjCQxHJbHbnivg4YKvKpyRg7+h9U8VT5dzN+OXiCHw/wCENXvdy/aGkFvap3ed0wB+GefSvGPBt1eXi2Hh6w58qKOEtnARVUAk/riuP8f+ONV+Ifidb+dha2EDMbSAnOzPBYjuxHeuu+H+oWukKFgH7xvvMTljX6Nl+VVMJgnzr3n+B8TnGLjKtGLeh9Jx2tqmgQwGQusMYRI+gA7cfnT/AIYwvDJqO1iYd64GeN2OcVwGg6zc6s/2W2YkcGSYk7Yh3JI/lXsHhWGxg0uOGxuEnRPvurZLMepPpXwuYU/q8JQerZ9JgKnt5RktEkaw9aw/Hfh2HxV4Vv8AQLi5uLaK9hMTSwNh1zjkGt0daDXiU5OElOO6PcaurHgfwf8AhH4j8NeL28RapfQ2v+kS+ZbRymfz027UZWIHlg5yV7cVJF4f+F3iX4mXMIi1FrqSaRnTlbS4lTmQL6ng5HTg16T4z8Q61pHiHR7DTtCe/tr1ys8qhjsAIHBHCnBJy2BxjrXDeJL74b/Dn4kWLXq6o2sajulgit0eWC181tjS7c4TJJBxk4zX0UcdjMZVlUk25yjZcvl3sedWwtOSUVFWT6nm37YXiW31E2fgjS9gtNNImu/L+6HxhI8f7I5q3rWpal4D+Hvw+8VaTJ5uq6BpFsut2DE/v9PuDtG4eiyJwf4ck1eh+D11q3iW81bXNZ0ybQBdS3E91FPvaVN5Yhv4V9DzWNY+KIfE3xA+JPiNtKN/4ZsPDgsY7U5HmW6yDOPQlVlceletUWH+r0qVFcyp6yffmsreurOPCVqs5ydVWv8ACdDq/wAK/hH8TPD8/wAQNDjuoMwvPcW2nyBPMdVLNE6fwscY465yK774L+ObnxMLnTp7KygjsrWGSFrN2eNUbIEbE/xAAV8t6df+Kfgh8RLO60uefUPDepPG9rIOYtRtHYbRkceaA2MdQR3zX2brqTWPh2+HhextF1Qw+dFAqqpLHjcRxk9evBPFebm1P2cY0nL2kZfA2/hXVM9CkndS2t+J1IIwOR0pa5/wdNrUnhyzfxHbrDqDKfN2gcc8ZA4Bx6cVvjoK+ZkuV2O1O4tJJyhpaD0pDPPPGOg28up6jaXMIfSfE9mbK8BBxHcBCsbn/eX5M+qJ618i+D7WNbDWPh9r+mnUmjlkk00LIYpre8jyHET9mdQeOhIA71956lZw39lLa3Clo5RgjOCPQj3B5/Cvkj42eGLzw58SZ9RLbFvHW8tblRtzKCN30ORnHvX13DNaNRzw03ulb/Etjx82qyw0Y1Y7dThdPtfiwdAOpeBfFWteIdE3eW6210Rc27Y/1csJO5WHPQkHtWb4P0340ap4xsTpkPiuLUFnVlnuRNHHHg8s5fgqOcjvXU/GvQrzwnquneOtGhcaB4sgSa8tEdo0W4IDsmV+7n76sOQ27FJ9q+I66JZap4C+KOoX+m3jGKHTrvURDewygZaI7/kZgOhBXcOgr6OnXcqHuxhaV1dx2fVNrqvkEfZytJ3vufSXjqG91PXJ9J8Z6fpUfgkWSym/ln8uVbkH+H0I5rlPCUnwU1fULTwvpWoGXUYywtbl9yPMck7VfHPfg18weJLf4rX98f8AhI9J8W6hcA4BubSaXntjCkflXon7P/wm8aXnjPT/ABT4ksbjQNF0uYXTPeny5JmUcKFPKjnljjjjBrzqmT0cHhHKpibO2ii9L+nmTODrVrSgmvPc+rfC2meHZoFvtLvk1OOFyiSCcSKjDqOOMiupRhjtXzR4u+J/gv4e6TP4S+F6W7zSTtJPcRPvigdsA7SThmwAOOBiua+BnjLxJqHxYsLNNTvLuO+8xbxJJC67AjNuOehBAwR64rw1w/i62HnjKj5YrVX3Y3mFKhWjQjHc+vVkjYsFkUlThgD0PoahW9s2umtVuoGuFG5ohIN4HqR1r5kstJ8Q/BKTXvEuua5aXcuoxvbafBHK7vdys5YTSBum0dcZriPh5q1/cfEfRru2uZ5NRuNQj3SbzmQM3zg+oIJJ9BVYbhx4ilUrU6icIrfvpd/cLE5wqFSNPlu2fbBdQMlgAPU0LJGyhldWUjIIPBrw79qXxh/ZGj2Hh21uXiuNRJkn2NtKwrxyRzgk/pXNeD/Fl54d/Zz1vVpbp0Rrp7XTGZzuy21CFJ5IDbj+Brjo5LWq4WGIT+OXKl3NqmZxhiHR5W7K/wDwD6SkuLdbZ5nmjEKqSzlwFAHUk9BiuB+KegxfEbwFPpvh3W7E3EdxHNBcJIJYhIjbtrbTXh0Gj+LdX/ZmvZdJgvriO51RLg28QLSz2q8PtGckFgGwOuD61Z/ZS0vxDpOteINaj0rULHRY9MIaK5jeMT3CkMuxWAJwAwLe+K6llSw1OpXhWXNTlZLuOOLlW5YODtJanjHjm18WTeN7/RdfuJIJNNkMRjEjJHgfxjPUHrmsnU9KtNYRPK1BLya3i2kk/MQO4B/Dp6V0PiHxx4h+IUOpXerT+bcs+YoEUKI41bJQd+g9c9aXUdQ0jV5dGj0bSXs3swPtUpTaMAYI96/YsNOtTo0/aQSlbW222585V0nU9nO3LovM+iv2M9U1O4+Hs2ka5q0E8ttdv9ige5V5xbgAcrncF3bsZ7Yr3wYHoBXwL+z2NRl/aM0UaV5qtHJIbsJkBYArBt49OR177a+8nXcu33wM+tfkfGWAjg8yk4tNTXNp0ufVZfVlVoRlJamH8RPC+heLNCNjr2mm/hiPnRorFXDgcbSOh7fjXg/xJ+Kuq+C/hP4XutD8DRaHNLdS2sEGow7vsgjHBUH+JsnnvzXq3jbVLzWtH1u207xRb+E7C1c2j6zKVVjMMbtjMQqhSduepOcHiuV1fwD411rRnls/iJYeKbOWxjjt7bVbGGe2lkXq5Zcjn+9gn1JrzcBOnTcPrDvFO/Ld/wDDal1evLueTaZ8bIfGAsNP+KPhmG/tLW6W6gutPYxvHIvcp0YYJ6Yr099D8J+Oddu/D8t80ui6sf7f0ae3kwPN4S5QehDFWKnpvrD1b4faLa6csHizwV/YL7Ap1rw/uns8/wB6WHG5Fz/ssPcV5t52t/DHxrpsCzpf2QuBqWk3NtIHhugoIkCEcDzI9yFcn5ghr3KtLCYxueXtwlG7UenyPPpzxEKnLVWjO98c+NPEGn65a63peoXcdrZ3U1joGgW2dt2ID5TzT9SU3KQoHJxj1r0L4QeJPHFp4W1PWvjHd6bpUDThrIzbISI9vIIB9eg61zHiG/0Twp4k1n4m3tqk+nxWNpaeF4Rwtw8qNM7rn3fJPu3evMH8PePPisX8TaxdRrZFiy3V9N5NpEvomccD1AP1qKOCo4yjadoRW8nv6L9fMmpiZ4apZJtvZH0j4d+MHw613X00HSfFVpcXsh2wxEMm8+ilhg16Jkeo/Ovhrwx4E8M+FfFln4l1TxhDq9tpEy3DW2g2U1yzup4XzQPLC56nP86+jrr44eDbFr06ha+ItOgsbZLmWW50iZE2t0AOOCf9rA968nMsso0pr6m3ONtXY9LD13ON5KzPWaKz9G1Ky1fTLXU9PuI57S6jWWGRDw6sMj8a0K8Rpo6QpsudnFOpsn3DjrSd+gHhfxZ+Nd34W8bRaDpNnBcJCxhuFuUZGlmKblVG6AYIJOK7nxFoen/E/wCF0dpqdr5C6pZR3EakhmtpGQFSCODg9x1Gas+L/h54c8VaxBqWtW88jxQPAYllKxyK+R8yjqRk4PXn2pNT8R6V4R1jw14Rh0q8Cah/o9p9mizFbqigAMe3GPwBr1p4jDyp0vqsbVI6t+ZzpT1U3ofFfw+urjwdafEzSr+BTPa6V5WGXOy6S4EUbgeoMmRXovw11RPhD4OGlafbwP4t1FFn1KaUbhYqRmOH3YA7iPU81P8AFGy0rwl8RPiV4k1OxScXM1hHpMEi4S4vCqzkkd1QqrsOh+7/ABCsD4M+B/EHxG1WW+nlni0xpWkvdRl6yMTlgmernnnoP0r7l1KGJozxGIdqb5W/7z5VovT8zxce68bUsP8AF37HsVz4stv+FD33i6/0+xtNav7ebTllgiEZmJdlBHsTlse1aHw7+GXhfUPhb4KtvF2mw3F9ZWw+zCRyrYZjII/9oYwdp96qeIfANmmuWms+OdYstP8ACOhr5ej6Or4VsY/eTMeXdsfdX6c0/wABa7qnxK+LSeILaKS28J+HYZIbQEEC4uXwpfHThQeOcA+tfJ1ZXoueH0V3K/boopnZQUoSUKru7bfqe2wRrHEsaqFVRtAAwABUlUtM1PTtSikk0/ULS8SKVoZWgmWQJIOqEgnDD0PIq72r51pp2e56vTQp6okkmn3KREh2jYLjrnBrgtENjDoMv73ZKUZXGeHyMEGus8Yanc6Xpqz2qKzvKsZLdFBPWvMPiBpur2todb00rMsvzTQRnDA+qjv9K9jLKKqNKTsmzxs0r8j0V2keW3/iKeHVLbQb2UqsWowxyZ7rv4/DJFfQ/h6NY4t2BwrN+R2j9a+OvHuojUJ2lZmhul4B6MMdM+9e6/Af4rab4i0630vV7qK21mBUjlVzgThXzvB9SBgivrc/y2osPGrSV+9jxsjr3+Pe57phPLKj0IP4HFc54rij+yy7gBkP19iBWil9GsKu0qBMKxO4Y6lz+teJfG74q6bZ2Mvh/Qb6K61a4jELywsGS2BbLsT0ZuwA718ll2FrV66jGLPfxlakqblfU6bwf4ktJPh/bRyne6h0UseSqyMqj8gK9Y8PI1rodjA+fMWBBg/T/wCtXzZ8GrG4urixlvWMFjahfIhJ+Z8dM+31717Z9ou/+Emso7O+mmLyDzV3ZUr347Cu3OMF7Kfs49NWefleOc71JLyO5jAXJJBY9TT8jGc8VyviPxr4e8Pa/pmh6refZ77U3C2qlCQckgEt068fiK6CaWKCCSeWWOONAXZ2bCqAOST2Ar5x06kUny77eZ9HzIs7l9RRuHqK+Z/Hf7UFvpvjSHRfCuiQ6zZLOsM9y8jBpjuAIhA/TPWu+/aE+JsPgPwo1va3Ma67fqVtY8jdEveQj2zge9ej/Y+M9pTpuGs9jKWIgouVzpfi1r95oPhK71DSdHj1y5jkRfsu3zMH1KjJ4ry/4t+Ol0ODRNes9ItdN8XXunDzZ5YxJJbQnkx/ienpXmv7KGtao3xB17xNqGpzRaDZadI+p3M8zGMuWBQHd/Fwx47YHeuM8aeKNY+LHxUmOg2ktxNfTLDYQAn5IF4Bb+6MZYk+uK+nwGRwpYt0q9nCmryfqvhPLxdarUpL2ejZ9TeC/iMdQ+BV74x1oQwy2cM8cxQbUd0yAVHvxx6186fs1aDfeNfidZ3jKTYaSwvruQ/dL9Y1+pbn6Cu38ZeDvE2q+G9N+E2hKdH8M6OVfXdf1AeRDcXGd7hA2C6hiTkcEgDPGTV16z8G6Dow8FaP8WNN0Hw4gH2o6VE1zfalIR8zSyp8oGeAo4A71OFnSw9KrGhfmqPpd8sfO3XXRFToc3I6v2UTX/jLwb4R8a+JfF/iqT/hIPGOqF7eDTdOl3x6da42LG033Q5UAsV9WHvXHD9oLxpplvFY+EfD2g+HtLjP7u3itjKTz/ETyWPr1rqfAfhX9m2W/h09/EGpXl1K+xG1BpIEZ/qAF/EmvftA+GPgTw9Ot5p/hqyW5iGY5pF8xh9GbOKmricuwi5a9Kc5W05tFptp2RovbTfuSVja+HGpavrHgjR9V16wFhqd3aJNc24GPLdh0x27cds10gxxXzj4O+OPiLU/iRb6ZqGlILOXZBNaWUBlMbyMdkizA/MAMBsDHUjpX0Wn3uPTvXy+Y4Gtg6tqsbc2qS7M76VRTjoSUUUVwmoUHpTVYMM/nTqAGnocZrn/ABVc3dqbeTJFgdy3RCbiAcY/DqPxroqo69b3V1pU0FnII5mA2sRxjPI/EZH41pSkozTexlWjzQdj5Z+JeoXvhvxNFrHh/Uo544HYrDKeFVuqE9wf0qzD+01psOnlLnw3qX2wqQI45VZHb2brjnp6CvQfHfw7vtf2x2vhrTbeZvla5cqQvqeDk/SuO0P9nm+Tx1az6lNDLpNs8U8k4IDTMuG8tU/hG4dT2r7qGLymvhl9Z+KK+8+WwtPGUasopaM8VvPEviL4heOW1e+hmM0pENtb28efLTPEa56Hn65r3yy1Zvh74GiuPEXh/VbDSDL+8+z2RuJGPcvjhF92I9BXpk3wr8DzeIf7d/4R+CO9MglYxllRnBzuKDjOea7Rog0LRMgKEFSpAxj0xXm5hxHQxFKnRo07QW6/yPRo5RL6w61R69D4fn1KHVNV1rxV4bjl8a6zqMEv2uTzHs7nT4T8pFtbjJYBML5is5AJwBmsvQPETajpqeH/AATeL4IlkAjezmKy2+ozZ/5aXDrvVj0AcbB7V7n8WPgqdP1qPxf8PrOW2uo5fOltLUcpIORJEO3PVR65Aqf4r/B1vEGm23irS9LjtdclgRtUsoxtWdioLkY43g5/3vrXq4fMsC1CLektm94tfzLa3YdWpVi52j8P4+h4dpviK5j8TSad8XPBtjrbxlYbmSW0EF/BGAMFJI9u5QMYHcYwcV7hovwY06CfT/Fvww8QNZQy7ZoVmJdQhPIDKQx7jDbua0m+Gc3jj4V6M2u20ll4ns4SkM9xH+8KKTtjlHcEY68g8+oPY/A7w3rfhfwadM1tUjlF1I8UaSeYEQ4xz9cn8a87MM1pulz4d8srtSivha7pCpQqVZpVF7rV0+xx/wAWfg5batc3vjOCym8UeIYtskGn6rfS/ZNqnJjjVSAvUlQcrnr1r5ziOg6vLdeJB4Y1DW9c013fV9F1m+b93ChwWh8tF3pH0ZGGUAHDDNfffbpXzt8UPAlxo3xv0TxfoFi+zULuNbjyoyV8zO19w6AMhPXjIrmyXMnrSqStZO2v4fM7cYvZRUoq+qR4gkHgvW9Pl8ZRabr/AIsu7P59U0nUNRWJraBRtWSMRRjzYlPBxgL3TBzXYfDnQrf40Olififf2tnp6hx4eXTo7byk6AoqN5bgDjcFz0zzR418IyfDT40x32iRGHTZpRcwovCGFziaA45K8suPQiqPxH8I3Xws+LkOseGy9ralhqGn7ScKhPzxe4ySCD/CRX0UrYlR9lP3pRvBu2lt4/8AB3OB4yMVLnWz1/zPoP4SR+G7WA6L8OpLZ7HTL94Nbe5STz3cAgFW4DHcMZPGBx2qt8JfiH4r8UfEbX9B1nw+ljZWO8xSLDIrRFX2qjsxIcsPmyuOnuK9C8KmwuNIt9UsbKK2GpRpdyLGgBZnUHJI6n3rXjQK+dvJ79/qTXwdXERcqnPG7fV7pnr06a5YuGiHIOR7U+iiuHQ6AooopgFFFFABRRRQAlVrs+TBJNtdiil8IMs2BnAHc1apDz2475oSQHy74q17wD8WPDGo+K/Fdnqfhmfw/KLaG6spVlknEpO2IAphmyPuEfKW68mkt/hv4U+JvwetdD+HOtTWIs9V87UG1OEtPJIV5MoHfHK44xxXtvxQ8A6f448IzaFNJJYM0y3EVxDGpZJVOQxH8Xv6159d/DvX/h18F/FFn4Pu7vWfE2pAMbhIxHIeifu15wVTIGCT3r6TD5hT9jGNKbjJSXKnqku5weynGq5WWq3OV+FmiaJafE/TPhz4Vn+16d4fE2p67qC4zeXm3ykGRxtQvgKOhB9KzvgbcP4N8da78PtfthLo+qXskLRSjKrKSdp+jggfXFem/svfDG6+Hvg+efWowNd1ZxLdrneYY1H7uMt3OCS3u2OgFd3qngbw5qXie08RXenA6jbMGSUMRuYDgsBwcVdXM6MatanL34tWv15lrf7zOthq04w5Oj1XkeYfGy2i+FHwxvbvwLanSrnUruKC4vEJZ4EZiCQWJx6DoATxXCfs1eLPEt58SD4av9XvNd0+6spbhvtkhnNs6FcSKXywBzgr0JIr6j1rStP1rTZ9L1WxivLKdNskMqBkYe4rG8DeAPCHgpp28NaDb2Dz482RSzuw7DcxJx7dK5sPm9GOCqUqtPmqS+0zR4OUaseR2iuhz3wW8MeOvDr61/wmfiD+1luLgNagTNJtHOW+YDYGyPkGQMV6WtKKK8SrUdWbm9zthBQVgqO4UvG6DIyuM1JQagbV1Y8w0Qf2Pqc1pfqRKjlst1cZ65PWua+J2keG9ZL3JtlinOT5kLbCT744New63o1jq0Xl3kGSPuuvDL9DXB698L7i7DCz154weglgD4H1yK+hwGYUVVjUnJxaPnsfgKzpuEFdHyz4r0OK3kdYb2Rhz95BmvOdZs1V/wDWPKw+72r641j4GLBY3ep6pr11di2heb7PaWwR5Ni52gkk84xgDvXzzPpUUzhLG3kmmlb93EuZHyewwMk/hX6Vlmd4TFRcYz23ufNU6GJwLXtI7nDWF/4itQ6afqGooEiaR1t5nG1F+8xweAO57VXf7XeTebfTTTZP33ckj+lfYf7P/wAF10nTdQ1bxdYq97q9q9r9lcZMVsw+YMezPxn6D0NeRfEn4Xah4H8QTKunzvoTc294RuRhk8Oeqkd8/e61z4PiDB18ZLDq11s+jPoMRTqU8Oq3KcFoGnBtqrcEE8YxXrvgLwtpMzpJqFxPcDjKbtq1W+D3gPTfF2tXektNeWkqwefHcwHdGpBxtdT3O7Iwe1ewaV8E7/T5v3fidHi/2rP5v/Q6583z7CwcqMp2fkeBDAYnEyVaELxZ0+lz6Pp+gLZ2dtDbxgcCPGPrzya0fhzazC4vtQKlYLggR/7WOrAUuh+BLKy2NeXct+6nOHAVP++R/jXXwoI1Cqu1QMAY4r82xeJptSjT1v1Z9hhMJNOMpq1iQetLQKK809YhuQxX5WKnBAI7Gvgvxnp+vaT4g1HQYPFEI1bT9SllvbiWV4zKjYdT83VVBOQOK++JBnHWsS98LeHrzVH1O70LTri9kgNvJcS2qO7xnqhJHK+xr3MizlZXVlOUOZNHNicOq0V3TueFfCvwcfE/wW1pfDOsTRrrGp+Yyzw7IR5YAdVCk5VjyW7/AIV0+h6N4c+FuhxeGtUgnvrzxIzpdSwxrtA4QKAxBZR5gwoyeScYr2HTbO3sbKO0tLeK2gjGI4okCKg9ABwKS7s7e5mjknt4pWiO6NnQEofUfp+VZV83qVpTW0JS5rf8Eyjg0pKp9pKx8v8AwF8Sal4N+JMvwV8XQC6tobh/7GnlG8pjLLjI+4yDII6EGsDxRo/jib4ualHcWLXWqSSfbLuHT2kjlljVlFuYnxtChQn0O/dX1hc+H9Iutct9cutJs5tTtVZYLtoQZYwRghW6jPPFaax88qPrjnFbwzyNKs6saabkrNefc0lh24qKewttua2j81CrlBuUnODjkZ70vzRnjLJ39RUo6UV4O50pCAhhkEGlPSoypU7l6d1pyMG+vpQMGrI8SeHtI8QWIs9Y06C9g3Bgsqg7T6j0rZpHGR+NOMnDVMmUIzXLJaHzDHP4v+ImueIvhtrWgx2eiQwTLaIli0Q05om/cEORh93AwOxzwK8Q0a3bSbu70rXLF59PuG8nUrNTtbKnG+Mn7siHlW9sHgmv0HZcDgEev+e9fP8A8fPhheNq0vijQbF7hLjm9ghQlg2MeYFHJz3x0xmvtMizmjKrLDVUowlb0v3PAzShXpU1WpatfkeL6v4s8ceA1tfDGr+JNcv/AAzcoLjSdU029eC4MJ4BjcnnHRoJMqD0I4arz/DLxj8QtGfXPD/xVt/EumRjdKurXk0E0HHKyo28KQO5OD1HFeieDvDGleJvgtqOieNJU0a1iv8AGj315iIwSsOAhfGRu4x3yRXi1hB4o+GvjK4jtZnsdTsmMcyqN0UydlZTw6MD79e3WvZwvLXlOnhWlVi30VpLv5PvYTxnLRhVqrSX3o6Twl+zl421hUlHiTwyLLvNbXbXWB7KoCn8xXS6T47+FfwPhvbXQU1DxT4qwYZ7qaH7OikHlAzAbVzz8obPqaq2PgfS/iJbTeI/hjeP4M8Z2w8y80u2nMMEp/vxMp+QE+ny+o7nD0r4xfFLwTrb6R400221ia0O2SHVLcLcKPVZVX5uO5BB9a56n1zMJOlVlzcu8Phfz7o6oSw8VzxW/U5fUdW+JHxh8XHUBpF/qs7Hy4I7a3K29unZQzfKo9WJzXtPhHQdF+BulxeKPHFwuo+KbqNk07S7EGVl45CDHLZ4LngDge8EvxEh+Ik0Y8M/EfVfh9q7qETTb2GE2cjeiSBep92zz0rB8W6t+0p4ELXGqaq1/YL0vIrWG5gK5/iYIHQE/wB7FLEVsTiIrBpRpL+R6N/O35B7Ojzus9X37FC28IeOPiX4un8b/EaeLwfoMrjMt+4gKxD7sUSuQRxn5z6kjmuh8cX/AMLNY1bT9K1r4gaRB4O0FQNO0fS/Om+0vjG+eVVPPUYXPBPOSa5YftA67fRxW/jrwT4a8U2cZ3ASW2x0Pqu4MufwFej+A9N+APxa028+w+HodF1G1iMt3bITbTRIOrgqdrqPUVjjI4ugoyxUXGENI8lml/wfMun7Obbp6syYvEmq+OJ4ND8LfHDw7oQ2iGz0zTtNlswAOAqvKQzdhx+AFbfgXwt8SvhjrE3i34g/En7b4ZtY2FxbCee6acsNqYRl+U7v7uTXK+APgf8AC/xl4imvvC/jnU7yw0+4R57I24jlbBypEhC/IcH5gv0NfTPjLQW8S+Fr7RI764sRcxmNZ4wGZenOG4I4rx8bjKFGSw1F3g/ivFJr5nRSi5w518jwTwJ4G+FPjfx5q+saPBqljeQyvMmmT3KCG6PXzkQEttDEAjICnAIrxu58BfF7U9efw83hXVRdGQxvdPCyW3XG/wA37pHfg59K+rPg78IrLwDrd7qPnQXTuGismSJkaGNiGfcSxyWYAnGMbQB3r1XHPeu2HFVTAV5/VnzwaSXNrYxeX06yU6kbSOZ8FeFdP8P2FuVsbX+0hbRxXN7HAFedlXBJI5PNdFJwnQk1LSN0r46rUnVk5yerPSjFRVkfPmtT2ukatDoviK60yxuNJ1S+vIE1W6Nrb38FwzPHPHMVK+ahk2lfvAljxkGmfDjXrhvHRttH1N7Xw8HkvLkrABby7YwJXGfuKWyeQucbu+a99u7WC52+fAkuDld6gkVgx+D9JtLPWo9Ntlt5dYV/tLsPMVmZCuSrcY5+7wD0r0aeOpqm4zjvpr59UcdahOVROL0Oel+JOl65HqumeB5IdX12Cxa6sYpgyW103osp4brzg8Z9q8o8W2PibUNDgHj7wVpehSJew3sGqaY5eGwuVdSGnjDkiNx8ruBgZBPQEb/w2+B+qaD8QLfWtZu7e4t7fbeLJBMwzdhSgCxlcLHtJJ56nGMAGvSNd+GXhPV9avNdk0+a21m6UK2oW9w6TLgYG05Kjjtgg85BrrrVcJg6yhhpcysnfqn5CcKtWN5b3Pnfxfa2rapo2n+J0vJ/DPhKe5srWwiUmTVLlp3MFugH3gsAjLY4APXnna8W618V5oE1K2+EVhJaR7TBaz2L3LxqOihPMyv/AAFQB6V7l4Z8N2Meu6jqtxbQzahDdusVyU5QPBCJCo52livOO3FdkgwgyBnFZ/2rCNk4KVu7fz0KlhpOd07HK+H9Qul+H9rrWsaGdOvTYi4u9PhTc0bBclAv9O34Vx03j7UfEMRXw34fsXtxGPtCatvVpXCBzEqxgjAQgl24BIwGzXqWpWcd9p9zZS7xFPG0T7Dg7WGDg/jXiGjfDHxjZ299BDb6LLaPdELZahNMokUDCzrNCSyswwGUrhgvRelc+FdCSnOejvoKuqntIqO3U7TwNrFteeILV9Lga1tdZ0oakbRv+WMwfY3TgemR1Iz0r0NG3Hnhu4rjfAPhO+0e4l1XWp7SfVJ4ktkisojHa2dun3YYVPO3PJLck9AOldnIgYeh7EVw1mnL3TrgPoPSo1fBCvgHt71JWRQ1uo6/hUUkakoxX5l+6SB/Op6ZMGK4XP1HWi9hWvufLvi/w5qPx0+Od1bq8sPg3wu/2SedD/x8TDBlSPtvJAUtn5VUdyK9G1f4j+Gvhldw+Edb8N6j4f0pIxHp17axeZaumOzLhlYHsRnPNek+FtB0zw5pKaXo9klpaIzMEXuzEliSeSSSTk1Z1bTbHVLVrTUbG3vLdx80U8QkQ/UHivTqZgqjhSnH93FaJP8AH1MZUre9Hc+XvEt38BJtW/tvWvE/izxNcFhss3uLmUkk/cVSF4PTbnn0r1HX9KvfEHwNns9G8Hz6UZBG1no6TLBKIhIpAfbhVbGSUyRwATzXaaJ4C8G6LeC80nwrpFlcKfllgs40Zc9cHGRXTxLtXHWrxGYRvD2V3y66v9FoTCjJ3dTdngf7M/hHxfoGtazNrrXltAu63lie18pLyYsGWZCDyFUFN3Rs9Tive48hBnJNPorlx+Nnja8q00k32NqcOSPLcqahaQ3tq9tcR743BBH9a838X+GfFFrbNHpCrqFv2j8zZIPqDwa9TpprPC4qph5Jx1OfFYSFeNpHxR8S/DfiSGKS+1Xw5c20W7b5kwQZY9gd3NeP3Gk6h/aUMdjDIt28ojhSA/vGcnhQR3zX6G/EHwXpfjXS4rDVPtCeTJ5kUkLbWRsYzzx07GsLwR8I/CXhPVl1S1guL/UFX93c3bK7Rg8EIAAq/lmvu8JxpThhf3kPf6LoeBRyOrh69oP3O73Ph3VtU8cWt3daLqetakGtJWguIzOx2MpwR9M5rR8Mafe+epiWOWQnOScNnvnNfSPxs+C93qviOXxV4ZtUkkusG8sm2qWYDAdS3GSOCD1xUPg34E3U3hyC6uZJtC1VZXBgZhLG6bsqxUH5CR6E9q9ejxNl8cNCq2lJ7rzOfHYXFVZyo04lL4ZeGfFV3tG+1tojzveQMQPYV6bBp91JZXWj6HrU+la/s82PUTEswcqejIwxs9VGPY03w54F8S6Wgik1KyKd2RWz+WP6122gaFFpbPO0jz3Ugw8r+noPQV8Tm+Ywr1HKMr9rfqd2U4CpQSfLZ9bnzV4r+JmraX4li0n4leFNL0vxTp+G0/XktJLq1K8/P5auj7TnOVY4OMr2rkfinrXjDxFJDZeLPixpNvod3hoJLOwulsZwedu6NMOwzyrHI7jNfVfxT8AaL4/8OvpeqW6iVMtaXQQF7eTswPXHqvce+DXysul6x8OdYu9F16yinsnO25s7lfMtb2MdCARgnHRhhlyB7V6eT1cNXhzU0lUitnqvWN9vQ68diXhZpyXuvsZng3QbPQtVSbwDpQ8e6/Fg21/cXVvFaQMf447cSb3I7GQj6Csm90Ntc8YXF58WviZp2k3jSbbuFHa6vEAOSm2NTGmB0GSBnoa9K8ffs5Q3Omw+KPh8sqwzxrcNpVw2XQEZxEx6kf3W9OK4HTNQ121c6brlrDq0UJKPYazbCfYR/CGb94n/AAEivcwdVYrmrYWredrO/wAS9L6fcjDFYuGGt7aNk+vQsXVx4X12wi8Jx+PtE8J+D4JfMFnY211dXF02f9bO5iUM57D7qjHHFd1osfhrQbYab8IfiD4S0c3CBLnVdVidr+Zu6hnCoq+wH407wn8HPAPxH0ae+8NNeeGdVtmC3NozG5gViCQVDncFOD0PHI7Vg6x8FPG3h6fD6WdTg7XFj+84/wB3G4fTFccHg8RJ0J13Fr7LS1fdvqTWxdSnTVWlDmRqal+z58RvFxXU9R+JOm+ICeUllnmkT/gJywH4Cqo/Zr8d2J4OkXY/6Y3LKf8Ax5RXZ/s9+FfGmkeMUuhZahpujiNvtUdyhjSbKkKAh5JB5yK+kx0ry8Vn2Ny2s6NGcZRXZL9DahQhmFHmqJpnyv4R/Zz1241a2m8QS2tlYxyB5EjkMkz4OQox8oHHWvbrXTvHMfxNklku7X/hEBZ7YoAMyCQAAdBnPXnJ4/TvaK8HG5zicbPnrWelttj0MLgaWGjywOK0f4deEdG8Q2+t6dosVpc2yyLF5RZI08w5ZtgO0tz1IzXZr2I6U49PWoiGjOVyy9xXm1Ks6rTnJux1KKjsiWikVgwyDS1BQx0OQynBH60I+Tg8N6U+muu4eh7EUAOoPSo0fB2ydex7GpKAEpDn606igBvfpQeadRS1AjK8Dk04jjFOoosA0DjFKBxS0UwE/wAKrMvmNhc7R39fbNSsTKdq8KDyfWpFAAwBxSauBz/ifwroniRrM6zpy3RsphNCWJBVh/MeorK+JfgSx8c6ZDa3kklpPA5aK4jXLIDwy+4I/lXbUVvDEVacoyjK1tjCeHpzTUlvuUNFsI9L0y006EHyrWFIUz/dUAf0q/RRWMm5NyfU2ilFWQUUUUDCiiigAooooAKKKKACiiigBuKQqCDleKfRSsBDhozzyn6inr04yaeelR7Sh3Lk+ooauA7mnCmowbp2604UwCiiigApDS0UAApvenUhIHU0ARHDFh1HTFUIdL023uJLmHT7WKZvvSRxKrsT6kYJq8gUrtbazDOKYgAj27sZOc+h9KcW4q0WTKEZfEhdp/hBVuvXtUTrHNCyShZo3XHlsvX8KnJ+bO5S+MKBUqKFUDHIFJaO4+VWsUdM02zsEK2djb2oY5cQxKgPucdau/8AAf0p9FNtt3bCMYx+FWGgc9qXFLRSGAooooADSYpaKVkA38KWlopgFJS0UAFFFFABTGTncvB7U+igBivzhuGp5prqGHv600MVOJPwNADjSOu7Ap9FAHP+LvCuieKdPhsNd09L23inWeNWJG116Hjn/GuM+NHwut/F+nQ3umRQ2+sWaBYSRhJUHSNvT2PavU6a+TxXThsXVw041KctUc2IwtOvCUZLc+OPCGjeLvDfxH0prPRtQgv47lVZDE2GjJw+T0K4zzX0l8TPhz4f8faSLXVrXZdRA/ZbyMASwH2PdfVTwf1rsgpB6U8DjpivQzDOq2MrxrpKMo9jjwGWQwtGVG94vufB/wARfhlrPg++kt9Utw0B/wBVdIuY5B2+h9q7v9mb4ha9Y+K7PwJqs8uo6VfB0tTKxd7VlGcZ7x4GMHpnr2r6p1LT7TUYHt721huYG+9HKgZT+BrE0DwN4V0G/e/0fQLOzumBUzRp8wHsSeB9K9TEcTwxeDdDE07z6Mwo5VUoVb05e72OL+IfwF8G+K2e6tI20W9brJaoDG31jPGfcYNZHwl/Z70nwTrt1rF9q0urSzWslqsXk+VHGjjDdzngAD869yHAz0pnMhHZB+teGs3xvsPYOo+XseosLSjLmS1OC+GHwv0DwDPeTaLJfzPebFeS6l3lY0J2xrgcKMnrkn1r0ADBHFKPTGKWuKtWqVpOdR3ZtGEYK0VZCCloorMoKKKKAEPWilooATmk79OKdRSsBBbwLD5m0f6xy7fXAH9KmpaKLAHam4p1FDSe4BRRRTAayhhgjIpmWjPzfMvY+lS0HkUAICDyDxSmosNGSVyVPb0p6MrLlTxQA6kNLRSsA3H1pR0paKErAFFFFMAqMSKR1x9aeWUdTioQyspXIaQDigBXbcTkEgHAA70wrjJAMbLz60LtVQu8j5uCex9DTs7ifmDMRjjsKFo7oVu40HIPzFy3RfSpVDBRkkkdaeoxjpS0Deo3vnFOoopWAa30qlf2FnfBftdlBchSGUSxhsHt1q/RTTad07CcU91chVNvAXFcv4v+HnhXxTJ9o1PS0F1jAuIT5cmPcj7345rrqK0pValKXPTlZ+RFSjCpHlkro5jwV4M0PwfaywaJaNGJmBlkdizyEcDJPpzXRhcqMipKKVSpOrNzm7tjp0oU48kVZDNu0YAx9BS8inUVnZFhRRRTAKKKKAI2Ug7o+D6UqyLj5iFPoafSFVPUCgBaKKKAEYbhg1GN0Zw3Kdj6VLQelAACCM0VEVaPlBkdxUisG6GgBaKKKACiiigAqJi0h2qcAdT60HMh+U4Tv71IqhRgcUACgAYAxS0UUAFFFFABRRRQAUUUUAFFFFABRRRQAUUUUAFFFFABRRRQAUUUUARunO5eGFKj5OG4b0p9Nddw9D60AOoqNWKnbJ+B9akoAKAQehoNQYOcDh1/UUAT1AW3HcVDZO1R/OjIDcs279M0h+XiTIXOQw7GgBHXhvlCsoBBFKV39YzuI5PalGWJVSWz1Y9hU44AA6UAMRAoxgA+oFPoooAKKKKACiiigAooooAKKKKACiiigAooooAKKKKACiiigApGAIwRmlooAi+aL3T+VSAgjI5pTUbKyncnTuPWgCSimowZcinUAJRilooAQ0UpOBk1CMyng4QH86ADmQ8fcH61MOlAooCwUUUUAFFFFABRRRQAUUUUAFFFFABRRRQAUUUUAFFFFABRRRQAVGyHO5eG9O1SUGgBkbA5HQ9wafTHQN8w4Yd6FYj5X4Pb3oAfRRSPypFAAGU5wc4pagGeVXCuv5EUEqCeWGON3vQAfebPUknAPYCkkB+ZtoV1GcikJ2j95nAJIcU5fnGF3FTyzHv7UAKUJz+7Ab17VKqgUtFABRRRQAUUUUAFFFFABRRRQAUUUUAFFFFABRRRQAUUUUAFFFFABRRRQAUUUUAFRmPB3JwakoPSgBB0560tRHkBiWPsKbx0UMp9j1oAnqMnzDhfujqfWlA8yPB6d6cowMAYHagBQMDAooooAKKKKACiiigAooooAKKKKACiiigAooooAKKKKACiiigAooooAKKKKACiiigBCARg0o44pjyFXxtz6+1MG5mbaSDn9KAHyM2Qq43deelREbmBEjbu3HFIpLkhm+8CoP0p7bmQKVKjqT6YoAQEct+DineWduEbAPakjTeGfJXce3cVMBgYoARV2gL2paKKACiiigAooooAKKKKACiiigAooooAKKKKACiiigAooooAKKKKACiiigAooooAY6nO5TtNOXOOetDHAJqI8qGYtyOgoAmoJFV1/wBjI9geKlKh0AYZBoAQfvDn+Dt71IBQOBRQAUUUUAFFFFABRRRQAUUUUAFFFFABRRRQAUUUUAFFFFABRRRQAUUUUAFFFFABSHHelqN5NrYC5x19qAJBUchJOxTjI5PpTACSxVtpzz9KRPm3ZON4wDQAAAsMO24fdJ6GnAjJft/EPeg7iFBXaF7kj9KRY94LfMNxPGf50AP8vjaGIU9RTwOMdqWigAooooAKKKKACiiigAooooAKKKKACiiigAooooAKKKKACiiigAooooAKKKKACiiigApCabI+BheWPQURpt5PLHqaAGHGwKc5HsaSPapzz+RqeigBsQwlOpobDbWG09qdQAUUUUAFFFFABRRRQAUUUUAFFFFABRRRQAUUUUAFFFFABRRRQAUUUUAFFFFABQelBqMuScqmQO+cUAMmw2dqMSOpBxSY24Zc4PH403jbsk3qAc/WlG1QCu9kbgqev1oAVvmBAcKD1B6g0btyAt94Hp60+KP5fmUHHQkc4p5UEgkDjoaAFXp7UtIpyKWgAooooAKKKKACiiigAooooAKKKKACiiigAooooAKKKKACiiigAooooAKKKKACiimSNztXlv5UAK3IIHWoj9wDJBA9KkjTYMZye5p9AEMeFB6k/SpU4UZpaaWw+G4HY0AOooooAKKKKACiiigAooooAKKKKACiiigAooooAKKKKACiiigAooooAKKKKACiikJxQApqCf5gSqk46kGn72P3U49zioflC7JQwI5470AKV2nzEYhTjr2oI3Z2sF3dR704YXBUMUbqDT4kwPmAz2+lAEZbKgsp3A/d9asDpTW2g7iOnT2pVYMMigBaKKKACiiigAooooAKKKKACiiigAooooAKKKKACiiigAooooAKKKKACiiigAooooAKY7fwqMsaJGx8q8selKi7Rzye5oASNNvLcsepp9FFABRRRQA11DDBH/1qYGZOH5HrUtIefpQAA8UtRENHyo3L6elSKwYZFAC0UUUAFFFFABRRRQAUUUUAFFFFABRRRQAUUUUAFFFFABRRSbhnGefSgBaQsF6nAoZgoyTgVGzK7BeoHODQASyfIwCsePSk+XO1+F2jHpSZby/N3nPp2pTuZio24GOCKAEKl9oPXPH0qRVJbcx+mO1CR4O5jlv0FPoAKKKKAI2Q7ty8EdvWnJIG47jqKdTHTdz0PYigB4NFMViDtfGfXsafQAUUUUAFFFFABRRRQAUUUUAFFFFABRRRQAUUUUAFFFFABRRRQAUUUx2Odi9fX0oASRv4V+9/KnRpsX1Pc0IgX3Pc06gAooooAKRlDDawyKWigCLLRn5ssvr6VICPwoIz9KjIaPkcr6elAEtFNVgwyKdQAUUUUAFFFFABRRRQAUUUUAFFFFABRRRQAUUUUAFFFFABRSbhnbnn0oZlUZJwM4oAGIUZPSo5X3IVCMffFIWEki4zgDdj1pMkIH3ZYnpn9KAA7NxEhwOMUm3cY85HP6U752dsMMA9CKkVcfMTlqAERCDuY5NPFFFABUTKytvT8RUtFADUdWHH407NRvHk7hww70qsc7WADdvegB9FFFABRRRQAUUUUAFFFFABRRRQAUUUUAFFFFABRRRQAUUUUAFFFFABTXfHyjluwpHfHyry38qETbz1buaAFRdvJ5buadRRQAUUUUAFFFFABRRRQAVGyFW3p+XY1JRQA1HVhx1HUU6mPHuO7OG7GhXOdr8Ht70APooooAKKKKACiiigAooooAKKKKACiiigAooooAKh2/Ng8NnIPrUx4Gag5JB27nIzz2oAGfO5iPu9j6+tIzcqx+9tyB6+1OZhtfcmTwCB3pAMsCsZDYxk9hQAh27fMRMnuM/dNSxLtHXOeSaTy+MKxHr708DAA9KAFooooAKKKKACiiigBHUMMGowzRnDcr/eqWkI3DnmgBciiojuj5HK+npUisGGV5oAWiiigAooooAKKKKACiiigAooooAKKKKACiiigAoopjvztXlv5UADtztX7x/SlRdo9T3NCLtHqe5p1ABRRRQAUUUUAFFFFABRRRQBG8ZzuThvTsacsisccg+hp1NZA3P8XrQA6io1c52v9717VJQAUUUUAFFFFABRRRQAUUUUAFFFFABRRRQAUUUjHCk0AQ7educOOQ3rSGT7zlfujp7075gRjBbHJPagtlDuQMc4YCgBrbt4YZLYGADS5Up5iKPf1FLgk/JGVOMZanCIAjacDuPWgB0YAHHfkmnUDiigAooooAKKKKACmugYfTofSnUUARqzJxJ07NUmaRgCORkelR/NH6sv8qAJaKQMGGRyKWgAooooAKKKKACiiigAooooAKKKKACiiigAooo7UAFRmXnhXPuBSEmQ7V+73NSAYGB0oAbGm3JPLHqafRRQAUUUUAFFFFABRRRQAUUUUAFFFFABTXUMOfwPpTqKAIlZkO2T7vZqlzSMoYc81HzF7p+ooAlopAwIyOaWgAooooAKKKKACiiigAooooAKKKCQBk9KAEbkY9ah+6Rk7WUY9jUkZZjuPA7CnEcUAQDGPlyRnLGpDKithvl+tR300dtZTXEzbY4o2dz6ADJr4+13xF4q+KutXN5/ad5Z6MJGWzsraZol2A4DuV+8x9+P516WV5ZPMJtRdordnLi8XDDRvI+xllVhuXkeopQwPrXx/wCF/FHin4W+I7Np9Uvb7QpZVju7W6naQIhON6FiSpGc9ea+u4JlkjWRTuVlDAgdQehozPLKmAkuZ3i9mGExcMTDmiTiimIwY8GnivMOoKKKKYBRRRQAUUUUAFRlCp3Jwe4qSigBquG9j6U6mPHkZXhvWhX52tw386AH0UUUAFFFFABRRRQAUA0x3w2O1c5468deFvBGmi+8S6tDYRtxGjHMkp9FUcsfpVU4Tqy5Kau+yBtLc6XdyetG7joa+Z9a/a48NxXDLpHhbVr2JTjzZXjiB+gJyPxrrfht+0b4G8Vy/ZNRabw9eBC22+ZRG4HXEgO388GvTq5FmNKn7SVJ2/roZKvTbtzHteaM1yugfETwNr9//Z+i+KtJv7r/AJ4w3Ksx+g710rSdFTkn9K8yUJ03aaa9TVNPYc7nO1OT/KnIm0fzNCIFHv3NOqQCiikY4FAC0hbHaqOratp2k2Ml7qd5BZ20f35ZpAij8TXG3fxl+GMGm3WoDxnpE8Vshd1gnDuR7KOSfYVrTw9Wr8EW/REuSW7PQNw78UZr5j1H9rjQY78rp/hPU7i0BwJpJkjYj125/niu1+H/AO0h8PfFN1FY3M1xoV7KQqR36BUYnsHBK/rXo1sizGjD2k6Tt95Cr027JntGaKhSZXQOrAqRkH1FSqcivINRaKKKYBRRRQA1l3DafwNNDNH8rcjsakoIyMGgAzRUW1ozuHzL3FSKwYZXkUALRRRQAUUUUAFFFFABRRRQAUZoqNnA9emaVwFMijr64przR4K7s5HbmvJv2jfH2oeEdDsdL0J/L1jWJGjinIz5EYHzuB0z2Hoa8FXwx4mmhOty+INaa9++Lg30gf145xj2xj2r3cuyOpi6PtZSUV08zzsXmVPDS5ZH2eJBuGSUcDHTjFPQbgACSM5JPevIf2bvH2r+J7K/8P8AiKVZ9X0gruuMAGeJs7XIHRgRg+texivKxWGqYWrKjU3R20qsasOaItFFFYGgUUUUAFFFFABRRRQAUUUUAFJ+tLRQBGVKNuXp3X/CnI6sOOvcelOpjJzuXAbvQA+imI+TtPDelPFABRRRQAUUUUAFFFFABRRRQAUUUUAFRMTIcKfl7mlZjIdqn5e5p6qFGAMCgAVQowOAKWiigAooooAKKKKACiiigAooooAKKKKACiiigAooooAKKKKAIyhU7k/EetORw3Tr6U6mOmTlTtNAD6KYr5O08Gn0AIzbcUhcc8Hiqmt39rpelXOpX0gjtbWJ5pnP8KKpJP5CvmXwNcfFv4ufEPTfHEN5NoHg20vQ9tB5pQTwqeQFH3y2OWPHHFdeGwcq8ZTclGMer79EiJT5bH1Mrbs8UtMj74p9ciLCiikZgoyaABmCjLcCo8eYdzcKOg9aUAyHcw4HQVIPwoAKD0oooAo65ZjUNFvbAts+0QPFn03KR/WvjXwTqMngvUrvw1rlube8snMLo4xkKeGX1UgAg+9fazdK5Txl8PfCPjB0k8Q6LbXkqDakpXbIo9Nw5r2MnzOOBclUV4yODH4H63FK58q+KbqXx14hsfDWiw+dc3kqphRnYmfmY+gAya9o8RfDjx14XgTVPhv421SWS3Ub9I1aXz4JwB0VjyufTNejeDfAHhPwfHIvh3R7ayeUYklUZkf6sea6MoSCN36VvmOePEVIxpK0IrZ63JwWAWGg43PMfg18WLTxhLNoes2TaN4ntCVuLKU43kdSmeuPTqK9SRs54I+teN/Hj4eTXrQ+OvC2bXxHpmJS0IwZ0X+bAfn0rtPhT4xt/GPhGDUwqpdp+7u4Qf8AVyjr+B6j61x4vD0p0lisP8L3XZ/5M0o4hxqOjV36PudiWx2NNMmP4TTWPIPPFfO/x68e+L9D8fS6fp+tS6PbWtlHNp0KW3mDUpWJDITg5wQF2jpye9cuDwssVPkg18zpq1VSV2fRitmlrP8AD011c6FZXN9CYLqa3jkmiP8AA5UFl/A5rQrmaadmaJ3VwooooAKKKKACmsu4YP4GnUUARqzIdrdPWpKCMjBqLBi56r39qAJaKRWDAEcilFABRRSMcDpmgDiPjV48sfh34Iu/EF2oln4is4Cf9dM33V+nc/SvkLwP4H8Y/HTxLe+LPEmrNbaXE7C51CbOyMAZMUIJxwMc9B35rtP20dRvPEHxT8O+CrSRtsESMFHI86dtoOPYCvWfiv4WuPDf7Pv/AAjXheKSOG1ihiuFiHzvHuHmn6nJz+NfZYBRy3DUnCyq13u/sx/4J5+IqXUpdIngeq6V4Mm1P/hEvhj4PbX74nym1a+LSux6ExoMKF/2jxVf4i/A/WvBfhKx1nUrq3meebyZ4YhnyCwJX5j97PQ9smvV/gF4r8HeFdBNrJpt1DqE2ftF0sYkEg7KD1UD0q38aPFEvjWxtdD0WyuPsonEjl0w0r4O1Qvpkg59hXq0cbjsPjVQjG1NfFKWt/PXb5HgVMXQnh3Ucrz6JDPhv8K/h/47+E+kX39hRaTrAj2m+sGaOaKZCR5inPXIFegfCrVfEWl6teeA/GU4vdTsoRcWWpqMf2jabtu9h2kRiAw9wa878Y6hrHw0+Fmj+FNLnNrqd5HJNdTry0QPJC57knGe2K8Fg8TeKtB16HXdO1q9F/AflkklZ9wOMoQf4TgZFcFHIsRmkatWM7wu+W+tzthm9Ok4UpL3tLn6E7xnGDS5rl/hh4mXxh4F0jxEsYja8t1kkQdFfow/OunIzXxM6c6c3Cas07H0MWpJMUtx0zVHWtStNL0m61K9k8q1tIXuJnI+6iAlj+Qq4wyrD1r5N/a8+JOtN4mk+H+jXLWljHArai8fDTs4yEz/AHQMZ9c13ZTltXM8TGhTX/DGWIrKjTcmd/o/w/vPirfQ+MPib5w0pv3ukeGwxWKCI8rJPj70jdSO2cV4d8Z/CGj33xsXwn4R0Oz02KOSGzVYlOHlblnbPYZ6egqv8KPHHifwprNvdw6nd3FnvAuLSaVpElQkZ69DzwR6CvUPixod/o/xOtPHWmQmSC8MN5C5HHmADKt6ZH86+zwuDr5XjnGc9HF8vRX9D53FZnCpRcoLZq/ocD4q+EWvfDK8Oq3mh6b4t0PhZGdG+RfcKQyHnG7kVOfhJ4K+JXhufVvhnczaVrdsu650O9k3rn0Rj2PY8g96+hV+K/hufSi2oWd9E7qVlgMG9enTPQivG/hzCk3x+tL/AMH2FzYafJMxnhbkJCyncD6LuGQOxrKjjcdUpTqVU4Th1+y/Jrb7i/rVGFSMKMlJS+9FH9mH4q614Y8Vp8NfGkk62rTG3tGuWPmWcw48ok8lSeB6Z44r7Bj+7XyP+2x4RjsNY0jxxpqeTPdN5Fw6cZmQbopPrgEfgK+l/hjrn/CS/D7QtdP372xilf8A3ivP65rxM8p0q9KlmFGNue6kv7y/zPbw83dwfQ6OiiivnDqCiiigAooooAKjKFTuTAPp2qSigBqOG46EdRTqYyA4I4YdDQj87XGG/nQA+iiigBCaa8gU4pxrwv8AaR8YeIvD+v6Xp9jrU2gaZLaSTvexwb/NmU4EWe3GDjvmujCYaeJqqlFpN9zOrUVOPMz3QNkA4oJrl/hjrGra18P9F1TXLU2+pXFoj3KbdvzHvt7ZGDjtmul3jG78KxnFwm4PdFRkpK5U1rVrDRtMuNS1O4S1tLdC8srnAAFeDR+MfiJ8XdbnsvAcreF/C0EgSbWJoszzAdRGDwCfpx3qT4izX/xa+Iq+CdLuHh8PaW+/Up0PyyODgjPfHKgeuT2r2rw7oun6Lo9vpem2yW1lbIEiiQY4Hr65716vJTwNJSkr1Ja27L/M46dZ4ib5fgXXufOHx4+HN34V0zR/FEOqa1r6WsrR6hPfzmVlDY2uB0Rc9ce1Z8PjrS/7CGZI8iPAbIxjHUV9YT2sNxBJbzxpLDICrxuoKsp6gg9RXBv8E/hk2pG/PhW08xm3tGCwiLeuzOK9DL+IYU6PssTFya2scuNylYmXMmed/sk6TeT6rr3jCa3eGzvFS0tdwx5mxizsPbJxmvogDmq1lZw2UEVvaxpDbxKFSJFwqgdAAOlWRXiZhjZY3ESrSVrnpUKSpU1BC0UUVxmwUUUUAFFFFABTDJ823GafXm37QPhnxd4r8DfYfBesNpmpw3ST5Exi85FBzHuH3ckj8q0o01UqKEnZPqJuyuejLKrfSnivEP2c/H3iTVbjVPAfj+2lg8UaIiszuMG5gJwG9CQSOR1zXt46VeJw8sNVdOX4bBGXMrhRRRWAwooooAY6BvY+tIHKkK/51JSMoYYNAC0VH80XXlfX0p4ORkcigBaKBRQAUUUUAFFFFABUTFpDtQ4XuaGYyNtT7vc1IqhRgUAAUKMAcUtFFABRRRQAUUUUAFFFFABRRRQAUUUUAFFFFABRRRQAUUUUAFFFFABRRRQA10DLg/nTVYqdr9PWpKRgGGD0oA5n4o6YNc8EX+iszLHf+XbSbepjeRQ4H1XcPxrQeTRvDOggzSWumaZZxqgZ2EccSAAAZ6DsKpfEGa40/wAI3t/bxvM1mFutij5ikbKzgep2hq4f4+aTB448JaFpEd5GljqeoREy5yjL5bOnscnH6V1Yel7Zxpydot6mNar7KLlY2Pi98VtE+HPhi11i4gk1OS+bFnb20g/fADJbfyAoBHPPUV0Pw48X6d458G2HibS1kSC7U5ik+/G6kqyH3BBHvXinir4bxa34p0nwbBcYtdD0iKKJpOSQWJJIP0/QV7b4I8O6Z4O8MWugaXH5draqeSeWYkksfckk1242jhKOFhyu9STf3dDlwuKq16sly2ijfL4GSMY60zHmHLDA7ColmSRgSylcZAB/U1YXkZ/lXjtNHemhc8UZqNmIzgd6r6nqNnpljLf6hcw2trCu6WaaQIkY9STTWrsgvuXM+1Jv/wBmqltqVlc6euoW91DLaNH5izpIGjKYzuDDjGO9cD8Y/iUvg74ZnxjodnBrsTTxxRtDMGgAYnLl1z8vGPqa0pUKlWoqcVq3YHJI9I3c4xTq83+DnxY8O/EjSVks2+xapEubnT5mAkj9WX+8vuOnfFaOk/EfSbzxTqui3EBsY9ODl7qe4jCYQhWLjOYxkjBbhhV1MJXpTlCcbNGftodzt6a52gscVDa3kF3As9tJHNE6hkdHDK4IyCCM8VzHxe8SW/hj4e6tqk2pHTJPJMNtcrH5hjncbYyF7/MRx7VFKhKrUjTW7di3JJXOodg42/nxXjc9r/wrb4rxXsH7vw94jfy5QOFhmz+gyc/Qn+7XzT/a19548KN4u8RHU5JVujOLl/KFzsz1zu6H6e3evqrw39i+J/wQtY31L+0btYRC920exvtcXBJXPHzDnnkE+tfU4vJKmTpSqS5oT0em19n/AF2PKryjik5U9JR1Os+JPiZfCfg3Ude8rzms7Z5lTOA5AwFP1JFfMv8AwsP4madDaeOdU1ez1KzeQO+nyW0ZjVCeVTjchx0IOT3zXvHhkxeL/CdvoXiGLzXa3n0+/jbqWUBTz64wc+tcVp/7NyLqcEWp+Mr6/wBAglDpYPCFdwDkK8m75hx/dHFcuXVMDhI1IYle96FSdXExhKm9D3nTLpLzTra8iDBJ4llUN1AYZGfzq0KjhjWKJY0AVVGAAMACnbscV842rux6q2HUUUUAFFFFABRRTWPHrQAueKM1xPxE+KfgnwC0UXibWEtbmZd8duiNJKy+u1QcDrycdKp+APjF4A8c3v2Hw/rQkvsFvss8TRSsB/dDDDfga6VgsQ6ftVTfL3toTzxva53xVlO6P8RT0YMOPypFbcelQX00NrC9zPKkMcalnkdtqqo6kk9q5l72iKLNNkztNcFonxj+G2sawuj6f4u0ya9d/LRPMKiRumFZgATn3rvV+bnt2rSpRq0v4kbEqSezPkf4p27N+2TpPn8oZbIrkdsPj9a+s3jWSMo+GUjBBGQRXzD+0rA2i/tA+EPEZG2OcQhnx3jlwf0evp4SBkHl8kgEYr285mp4bCzj/Lb5o46H8WomctdeAPCc100w0qKOc8lofk/EgVpaL4Z0XSnElnZp5g/5aMdzfma8d+Ofx9l8D+Kf+EV8M6LFq2qRKr3Us7t5cZPOwBeS2Oeox71znif9pvXLD+yp9O8GxSQtapLqCzzOGWQ5DRxnHbH3iD16V0UciznFUYSim4z2u97EtYKlPZJnqnx08HT+JNLgvLCHzrq0B/dj7zKTnj3zXzO3gLxRrGqjTdP0K/M7Nt3SQMkae7MRgV9gfDvxdpvjjwhY+JNLEiW94vMUvDROOGQ+4P51d8Ua1o/hnQrrWtZuorKwtU3TTP0UfTuSeABzSy/P8ZlsJYRQ1vZX6M4cVklLEYhYjmt3KXwz8NJ4R8FaT4djcSfYoFR3XgM+MsfzJrp68V8EftH+AfFHiqLQI49S06S4fZa3F5EqRTHOAoIYlST03AV7PuJGccfWvCxtDEUajliI2b1PapOPLaLHMNyketfLv7Ufwt1q+8XjxtodlLqEFxCsV5DCu6SNk6MF7gj8sV738RvHOgeAvDr634huGitwwSNI0LySueioo6n+XeuO+FPx28GfEPVG0exF5p+p4LR216qqZlHXaVJBIHUHBruyqpjcFL65QjeK3ZjiqUMRD2cna54R8M/h3r2varBb/wBl3lrbBx59xPCY1Qd8bsZP0r6+fTLKbTU0+4t0ltkjWMJIoPAGBVmQwwq0jYREBYk9MAdf5181al+0/dyePTp2g+GI7vQYLkQzXMshE8i7sM6AcKOpAOcgdRXpV62YcRVuajDSC2XT5nBg8BQy+MuZ35j3CbwB4WkyX08lW/hDtt/StbQ/D+j6JEyaVp9vbBsbtiDLfU9TXzun7UF5aeOja6x4VSLw69wYo7iORvtKJuwJCDweMHAxgE819NWcsVxAlxCweKRQ6MDkMpGQR9a87NMJmWCUY4ttKSutbpnZh6OFfv0oq/oeJ/tlwI/wst93zMNRiwe+cEV137NaPH8EPCyv1NmCPoScVw37al75fgjStPU5knvS4UdSFQ8/mRXrfwz0s6L8P9C0srg29hEhHvtGa3xE+XJ6MH1lJkUnfFS8kdFS5rE8VeKNB8Lae2oeINUtdOtQceZPIFyfQDqT9KzvBPxE8G+NHmTwxr1pqLwYMiRsQ6g9CVYA498dxXiewrcnOou3c7+ZXtc6ygmk7Vna7rOnaJpdxqmrXcNnZW67pp5X2qg9f/rDvWcU5SUVuDaW5o5pa8ei/aP+Er6gLT/hIJ0UttFxJYzLCf8AgRXge5r1ixvLe+tYrq0lSa3mUPHIjZV1IyCD6YrevhK+Hs6sHG/dCjKMtmWRRSUtYFBTXQMMGnUUAR7ihw/T+9UlBGRz0qEhoyNoLL6elAEjV4n+0r401rR73RPCfh77PBf6ruka7miWTykUgYQMCAxJ69sV7b+lef8Axk+GVl8QrOzb+0J9K1SwYm0vYVBKBsblYfxKcdMiu3LatGlioyrr3UY4iEpU2o7nm/wY8f8Ai638dS+CPF2pJq2+3a4tLoKBKpTBaNiBhgVOeec16Z8ZfE0nh7wm8dlg6lfH7NZoOSWbqcew/XHrXL+BPhJD4GGp+IdT1ubW9Ykt/JSdovLSGPI4RcnBPrmrttbr4o+Jc+vX7A6T4dTyrYN91pgMu3pxjP4L6V6dd4Sri/bUl7kV97/4L0PMqOtGgqLfvS/I3fhN4Qi8J+FobZ/mvbg+beSEZLuR0J9B0/XvXahuOBivhfxz45MnijUvE0njDXrqx1mSaGxFmTEI7PIGNhPGOmRyeuRXvH7KmuN/Y+peFb7xJPq1/p8guLdLhDvjtZFGz5z94FgfcZA9CejNuH8Th8P9dqSvfy/rZ6HVhK1NWoxWx7ocj0NAzimeYB7fzrJ1vxNpOlRXIuLqF7qC2a5+yJKpndFBJKpnceh7dq+YjFyfLFbnc5pLU2SaA2TXJ+DPG+neIvDEuvTRjTreB2WZpZ0eNdozkSL8rDB5IPByK8wtP2ibHWPi/pvg3w5ocuo6dczeTLfklX75kRccxr1LHGRXTRwGIq83JG/Lv/w5Htoaa7nvtBNZ8GradPfTWEV7ay3kChp7dJQ0kYPQleoz9KYdc0gaymi/2jaDU3jMotDMolKDqwXqR71zckn0NEzSzRmoxKDkYPTOO+KcjBs47deajWwXQ7NBamSPs5OPzqMyI3O4c+9NXC6ueT+MPj74Z8M/FCPwTeWN24Vo47u/QjyrZ3AKgjqRgjJyMZr0u41nSodWg0ubULRL65jMkNu0wEkiDqVXqRXkfxs+Eel61qN74ttSsFzJDm6XHDsq4D/XAA/AelY2q+DYdR1HwF8R/tpTU4xZWxQnJfa+0Fc9MgkH6mvelgcHXo0p0Z2bTv8A4l/meV9fnCrKnOO23oesa54ftW+Inh/xRHGqXsSz2csgXBeF4yQp9cOAR+NdkOlcrqupq/jnRNCgAeRIZr64AOdkSjy1J+ruMfQ+ldUOleLNuyuemne7CiiioKCiiigAooooADzUZVkO5OR3FSUGgBqurDIp1MdPm3Lw1OQkj5hg0ALRRRQAVExMnyr93uaCzSHavCjqf6VIFAHHFAAqhRgcAUtFFABRRRQAUUUUAFFFFABRRRQAUUUUAFFFFABRRRQAUUUUAFFFFABRRRQAUUUUAFFFFAEdyA0ZDAFT1UjII9K8O8V6TNoulz+ANSu1tdMuphN4U1OTJS2nVt6Wkh/hwRiMk/MpK9VG73Cc/KPr09a8Y+LXxK0VdS1PwpqPhWfW9FtQkerzhhshLYOFXqxUMrcYIOCOea7cDGpOpy01fqY13BR94PEtxqOl/GPwLrF5F9nTWrU2d4o5CzqjNtz078euKn/aj1hLfwbbeHYNYu9N1LWrhYbc2yElkXDSAsCCqleCRk89DWfrej+I/Dej2fmR3vjPwna3EF/YyxfNqmnBCGU4/wCW6bcjs2Cc5roLuP4bfGjTbCaLUkvZtNm8+ERymK4gkxysicMPcECvQoVaca1KrUV4w3t5bGPsVFT5Hqz5N0PWreXUrf8As3W/EFhL4cIkt5jM8uIVkG8KhYDnJ+XODnr2r7mtPFmgHwdaeKZ9StrTR7i3S4S6uXEShHGVznoeenrXhngn4Hatc6/rUPjPTNJttHuFYCXTpis9w2/Kt/sADOQepPtXqvxD+GeieL/hungjfLp1jbpElo0IB8nyuEyDkMOBwetenxJjsvxlenGjolu9GrPfbdkYSnVpp8xZ8f3utXnhWK88F3DXEks8btJZmKSUwfxtFvOwtjHXtmuB8dX1r4w8HRfDXxkuoW+qXUdtHe6hZwo0FrcuS0Kvg8ltvIUFfccVxPhX4X/F34U3j/8ACO6kuqaTu3NHbsNrDPeFuje6k16faah4bu7238S+KfDjWevWyBfPaF1IIBwcdMjJxkEjPBrzpYSnQUZUJqcVqmt/mmYSxbVTlkuV+ez9DwrwrD4w+Ft5qngzUru213w5Nviure1ug6Kr8EjHzQNjsRt+tewWOk6vONItfCdw914fnIk1Nbt4G8xnYeb56lfnBjG0BAACOa8/8D3nhvw94v0+61XVtJjtNOe5P2mG3la51ITAgLIu3oM55J6V7DYWejeKI2n0bT9T0TT9uRfMn2USH/pnE4zjP8WB7Gu/M6sVUi5Rs+rtZP5d7HLRjWqc04vTov8Agnhvhbwlbat4+S48FWkHh7zlnurOzS8aTy/Kl2N5gxmEnsPmA6DAr2Txa8dx4SfT/Fdnd6bcGSKRr2K3SUGSNgyFhgrIvHIOc+xrlNQax8Eatc3On/FrS4Li4Ym4V9GjubiQ+jGNlZu/U9a2fDvjvXrpWk03RPEniuVlwJ5LNLGzC/7Kkk8/7Ras8XUrV+WSV4rRN3X4tL8SKcIRblzNSe63/I4nX/EC2TaXpPg3xZezWdtaN9jFpdRQE3rTFnNzG23bHzwMAAdPWvaNc0zw78TPB03h3ULr7bE6RtcTWEn+qmXBBWQfKGBH5fWuXufC/jLX7gzXPgvwLpuTnfdWy3MntyFrf07wn41hijhk8aW9jCi4WGx0qNUT2UHiuCvKGkoyUZLre/5I6sPOorrkbX3fmzyh/gtrY+K0bR6Dp58PqBGNZ+1jzxDs24I6+b/tYxXu3w88H6R4H8MQ+H9F89rWN3kLzvvkkdjlmY4GSSapR+F/EEXLeOtSZu5NtF/hxU0Np4htj+58UWl4R1S4tVX8Mqf6UZhmOIx0FCpVukvPodFJqk7+za+aKOp2X9h+OrbVIfltL99s46BZSMZ/EY/Ku5XnJrktWuLu7017PWbFYg33Lq3bzI1YdCR94flWx4Y1L7fpiM7KZoxskwc8juPUGvNr806alJbKxrh7RnJR2ZqO+3PfvXzj4y/am0rSPG0mkaT4dk1TS7Wfybm9+0BNxDbWaNdpDAe5GcV7R8Vr6TTfh3r99buY547CURupwVYqQCPoTmvlP4LfCZtc1nTpLq2xYxSLJOcdQvOOeua9zIsvwlWhWxOK+GK0Xmc+Ox7oVIUoq7Z9nafdJeWUF3ECI5o1kTIwcMMjP4GrFVnkitLYsxSOGJOSxwqqB19gBXB6N8avhvq2sXek2Pia1kubWJ5pDhghRBlirEYbGO1eDTw1aspSpQckt7LY9LmS+JnohNLXD+Avip4G8c3M9t4a1yC8nhyXhKtG+B3CsASPcV3FRVo1KM+SpFp+asNO+wU1/untTj0prcg9qyYz8/f2q4NQ/wCF9a8t2WbeIGtyc48nyl249sg+vIauf8GWl3p2qWmqWLNFeWcqzQSAnIZTn/630zX1n+0/8LD4x0uDxJpMO7WtNQhkA5uIM5K/UckfiO9eAeBrGOS8ijlXawYblI5U+hr9fyHMKGLytU/5VZr9T43Pa1XDVFyH214V1OHWNBstUtyNl1AkoA7ZHT8On5157+1mNQb4Ea+NPLhsQibYcN5JlTf+nX2rpPhXEln4fW1jcGNSWQZ+7nqPzyfxro9d0+11jR7vS7+FZbW7haGVD3Vhgj9a/MG4YPG81rxjK/yufT4epKth03vY/N7QvDzTlGbeZeGVVX7vHGPT1yBX6HeAL6S68G6RcXAZpJLOMu2cknaM5r5ftfCJ8HfEF9D1RMxxf6iUjAlj/hb+h9CK+nfDV1p40W2tLSSM+XGNqBsnH0r6zi7FU8VTpVKa07+R4mT16ksTONV2t0PNv2vvDcmtfDdNctEP2nRZhOWA5ETfK/5cH8DXd/CrxPF4i+Gela8p3ubQfaMHnzUG1x+YP6V0t1a299pstndxCWCeJopY26MpGCPyNfP3wvuJ/hD8Srz4b+IXP/CP6zIZtFvJD8hJONhPbPyqR2bB/ir5yhNYrBui/ig7pd097fme3OLp1vaW0eh5T4m8c2vjDUfEPj5PD1hb3FvHtgVdzNMobajTA8H14A+tcj4D8Wav4k1ptE10pe21xE5UmNVMJVS2QQBgete/+M/gxp/gPRPE/ivRJrzU4GVpI9IaHKRqzjfnBy6gFsDAxXmPwXs/D3ijxtHoGg6DJZC9ikW8u4dxa2TaxByeByBx3r9Py7NcB9QqToxbjBJJ/wAunm7nkV8NV9o01dvZns/7Jvja31fTdT8GQaLZ6b/YIRovsu7y5Y3J5YNn59wJJyc+1YX7ZupXOoSaN4Pt5G8rBvbpAeGP3UB9s7jj1Feo/Bb4T6b8NrXUTBqE+pX2oyBri6ljCEqPuqFBOAMnv3NeefErS4tc+Nt3Bc8qltCig/3cEj9Sa+KwVXB187niKKvTiubXv8/M0zWrWoYJJbtpHzJb+DdSvNQt7XSopXvZpVWARjDb84B6YGDznsOetfotpCXUOk2kd2xkuUgRZW9X2jcfzrk/AfgHS9BvP7W8lGu2j2xnGdi98e59a7fk8Zri4nzqOZVYqCtGPU6cpw9enS/fPU+Zf23fD2s6rceHNQj8x9JtklikC5IimYrhmHuoxn8O9eA6Fpd74e1Ww1qwMkV1YzpPER2ZTnH0I49wTX6Havplpq2nTaffRia3mQo6OMgj/GvCviR8O9P0XSWeJVwOEPfHvXtcN57SWF+o1I7/AI3PMzuGKpS9tTfuo9C8f+P4PDfwen8cx2YvA1pFJDCX2q7yYChj/dy3PtXx14m8QSaL4Xg1vRNNstPu9WuXMn2ZCY7fuQoYkgkn3r618F+HNP8AGnwCsfDmsqzWd5ZCElT8y4Y7WHuMAivE/i/8PtP+Fvg3TLLUVuvEum3dzILi5ni2iBgBsHy52555zzitOFMXgsJiJ4eSvNz26OK6djuxCqVqMJ206nmnhbXpPEXhq/vtesbXUJ9LljdTOhWOcHJ2OFIJxjPavs/4HeNY/Hnw40/xAtili7FoJbeNsojxnadmf4eOK+dvg14F034neF9Y0vS4bjw7pttJF5N5DFvE0hzvQ7sb+Np68E17lqE3hv4HfCGO1t3Z0s0MdqjkeZdXL55+pJyfQUcX4jC4up9XpRaqqWi6JNfduXgISpqU3ojz74vf8XA/aH8P+D7cGS10kLLeEHheQ75/AIPxr6PjwqBRwBwK8d/Zx8E6lplhe+NvEyn/AISDX2851dcNDE3zBSOzEnJHbgV6+8iwqSzAKvXJr5DNKsXKGHpu8YK3q+rOvCwcVKrL7R8r/tm2dxrHi/TLdizwWdmWROyuzcn64FeafsxWepWfx+0EWZdVPnicjkeV5TZ3e2dvfAOK+hfj2NJuhJcB0kmKj5gfTpR+zP4A/si3uvF+owCO6v4zFahl+aODOS3tuIH4D3r66GYUcNkHspR96StseDQrVqmZygneKPdBwBxjjpXzL+2Lqkuovp3heCVjBCDdXSr0ZicRg/Qbj9StfS5fahLY6etfNnxtsIZL25vJHDzSMSW/DGPyA/Kvn+FqUJY6M6i2/M7s/wATOhhm6Z8m6tp720haNec8ZGf/AK1fdn7JMd5H8CvD5vGchvOa2D5yITK+zr7f0r5y8A/Da7+Ifi+PTo0eLTIXD6hcY4jT+6P9pucenWvt3SNOtdL02206xjENrbRLDDGowFRRgD8q+g43zGnUjHCr4lq/IWSTnUoqckXBS0gpa/PT3QpM1DfXUFnayXV1KkMMSl5JHbCqoGSSe1cBovxs+Gurz6jFY+J7R/7Oiaad2yqbFOCykj5gOOmetbUsNWrJypxbS3shOSW56Lu5ryX9oP4xL8MRplpbaGdWv9QDuiPN5USIvBJbaSTk4wB711Hw++Jvgvx5548M6zFdywDMkJUpKoPQlGAOOvPtXP8A7QfgaLxj4etbmGENf6fNvibvsYYcZ/WuzA0IUsbCnjYNLqnoYYmo4UnKGrNb4QfEjTfiL4bbUrKH7FdQOIruzdgzQvjI5HVT2Peu3VySA23r1Br5g/Zr0268N/FXUdOdSkV9YsGQcAshBUn6Atj619O/dUcclhVZ1gYYTFyp03eO6MsBjFiaXtDn/iLcyQaAYLfLXFxIkUSgdWJqz4c0G303w4mluokV1b7QSMby2d38zzWVfahBd+JhceXJcrZ5S3hiGS8h+83oAPU1cmm8R3XCNpumJ28wmaQfgCAPzNc7U4wUNuonKPtXUfRWPCPib8CLywg02y8DeH7fXbJJZXdNTvAHtWYgptJxmMDjHJ471658OPhtovgu5v8AW4RNLqmoQxrdM0u9IwozsiHGF3c45PA54FaTaJrt0P8AkdrhSD0gtIQB/wB9ZNV5fC/ihf8Aj28f36Ec/vbKJ/8ACvSr5niMRh1h6lbRf4tfUygnGXPCm/vX+ZwXxu8VzGeybRfEV3BYQxy/aV0u6jiuY7rA8oShiMJ6gjHrVXw9feGdQ8WaZr9zr0uqa4kUD3ttYxCVGukhMR2yqM7cFsoDgmul1vwP4xvJluLpvB/iGRBhW1TSV3gegIBxTU1Txn4fs3t7r4awG0YFWk0O4QHB9FABFFN0/ZqELNrzS/NI5a0qjneScflf9TC+Mei+INa8LXl/5D6ZoNhC1wbZVAaQjnCoAOp7sRjk4Ncz8NdBubLw1fweCNJtrbXbS4gOoalZ3sM0l1FJEzDZLKuxcOBuQDp7mtm/8fXNxPLp1x4+uvDgkyDBrPhwNIAeOZQwQj6rmui8F+DdOi0t7jS/GCa4CTIltZeTbQOx6gKmQM9O3vXY606WF9lV0V01ZO3z7/eZqmlV56Ot99f0/wAjk/HeuXHhPUJb3w/FJc+Kr+2K3Mv34IJGC+a0aAZJJUE7iVG3gAZrkvhN4JuNB8QQfFrxjqtxrOpS3hisrHT7hLi4nncEfvZN23IGfkBwBj6V6J8SdZ8GS+D9T8NOt14Y1e6VOL+ymAkKyK2wyAEOjbdp2kjB6Vk/DL/hELy01xNdttOkg1OaGRNOsFkWGExqQJFb5SHbvt7Crp17YJqELX0btq15N7FRc6Na0pb7dkdzb67401/xZpGreH0mHhe5SJiJI4ljCfMJhNk+YsgO0KF4ODXfP4i0OHWodFl1ayTVJ1LRWjXCiZwPRCc/pXj/AIqvvH19ZReH/htos+laciCNJkjEe1fZ34H161kfCL9na+0jxpa+NvGWv/atUtpzcRQW7NJl8Ebnlb5j16DivOq4LDqk51qii1tFav5nbhcS6jaim/N/obf7WGswzaNpng+HWbzT73U5TNIlqD++tox+8VmBG0ZZcdScHjrj528FeKrNPEFh4itdb1+xi8OtF5rvM0xktA3KBNwGDzkc4HrX2P8AET4eaD4ymsb7UIX/ALQ00ObOZXKgFh91wPvLkAkdfzOfH/AHwOuJItWg+I2m6TYaYzIw/s242Gd1Yku7fwqR/D79q93JM0y6hl0qVVe98uvb5BXpVpVVKJ6L8fvEDWvwhmv9LkLyX720Nrs5MhldQoA+jVkeJ44/CsnhS41reNM0CzAt7SEb59S1GQbUhiQcuRyf+BexqPxf4w0XxJqul+H/AAFpTeKtR0e6E8Yg+TTrWVUKo002NuFJztXJyBxxWd4hu5vAPiDT9a8RQzeNfHepRP5CRERWunwKPnWFWztBPG77zH0HFfP0ac/ZxoxWrbaXXXb006m1SnSUnUkz0n4d6Hqlsl74g8RKi+INXZZLlI33LaRKCIrZSOCEBJJHBZmbuMdqOlcz8P8AxVZeM/Ctrr1nDLbpKXR4ZgN8MiMVdTjjggjNdMOgryq3N7Rqas+x1QaaugooorMoKKKKACiiigAooooADUMlwqMVwSRUp61Tf5bhs9M0ATLccfNGRx25qRgZEGGxn2qpcOrL8qjPSrcP+qX6UAOVQqhR0FLRRQAUUUUAFFFFABRRRQAUUUUAFFFFABRRRQAUUUUAFFFFABRRRQAUUUUAFFFFABRRRQAUyR8EKOWPSiRjwF5Y0RptHPLHqaAE2HZtZjnvXnXjH4N+FfEniaTXryXUYGnKG9t7efZDdbPu7x9AASOuK9JpGXOK1pV6lGXNTdiZwjNWkj53/aM+KPiLwv4hsfBfg8wWVwLZZ57p4g+wHhI0B4HA61znwbGmfF3U9TsPF9kLbxTp0aXEOuaQxtLqSMnad5TgsG29cgg+1enfHX4Mw/ELULTWNN1UaVrNvF5JleLfHLHnIDAcggk4IpPhL8MbX4T6Fq+tXF+dU1aWAvcTldqiONSwjQdhkZJ6nj0r6SOMwEcrVOkrV+/Xfv28jz3DEfWuaX8Mgk8MfF3w0qpoPxG03WrYHakPiG1xJj+6JIyM/Uin/wDCU/HaxGLv4b6DqQA+/Z6xtLY9mFfPVpD4j+K17e+JdY1q6LOS8MCzskcCfwqqg8YGK9h/ZN8W61c32t+CNavJb8abGtxaXEjbnWMttKFjyeSMfWtMZlVXDYd16ijJq11a1r+lgo42FWs6SOi/4WB8Xen/AApyUMTjnVExn6+lJ/wk/wAbr7i1+Gei2IP8V3qwOPqAKwv2mPG/ibSdbsdH8M+JrXRreCA3OqTJhp4hkbQwPRSPzrD+CPxM8V6z8SYX1TxXZX/h/VjIiRTKIjBMBlY4h1yfQ9qVLK6s8D9djThy2v8Aav8Ana7NJ1YOp7Ns7aHRfjjqMm6XV/CXh8EfMbW1aWQf8CNRax8LY2sJdU+I3xJ1vULSFS8480W0Cj6Dgj6jNet6vqVlpGl3GoX8yw20CF5GY8ACvk/4o+IfEXxN1YQQw3CaMjgWlkoI809mf1b07CsMopYrH1PdtCK3dlp6Pf8AE48fXw+DilPV9iu/jLSLrxLB4P8Agf4Fs5b+Vyg1a/hMpAH3pArdFHXc2PpzXWeJvF/j34Za/Z6Ct9BrbeXHe61q2qS/LMxODFEowsSgcDjJNeo/A74a2HgLQDI8SSazeKPtc+OQOoRfYfqa8V+Pvwx1LTpfFfiTVdRmn0XVL+GaKSCNpJ4GwR86/wBwYI49RXpYOrl+Kx6o1H+7Wl3q5O+9/wAkatVIYdTjGzf4Ho/wG+J3i7xd4m1LSvEdhp7Wwtzd2N5ZN8pQtgRkE/McHOR6dKz/AIj/ALRH/CPeMLzQtE8NrqsOnSeVe3L3HlgOPvBBg5x05xzXM/s+fDLU5L/wj4ssb6SDRNOFw+JkaKedyxH3eyH+VWviV8AfE+oeN7/VvCupaeljqs5nmhuiQ0Dt9/GPvDrjvzU1cPk0c0nCpK1O2lr2uv6uOU8U6CdNe8dzosesfGDTbfxG3iG+0PwtNxb6bYMFuJmU7XM0n8JDAgKvsc1u6Fb/AA50Od9Di1axkuzMLdkuLwPL5hGdpOc7sYrX+G/hOPwP4DsPDVrcfaJLdG3zuuPMlYlmYj0ya+X734f+Om+IhsDYWH9syxvqAX7Ofs7XO8ssxmxtHIBx14xXmYHD0MbOrD2vJCOqNat4cspRvI+irz4brHdte6D4q8QaLcZB2x3HnQ/QxvkEflW3YaXqGkBLsSw3M44uFhj8tZR/eVckKfYVD8QvEF54U+GureIPKinvdPsjIFUfIZMAZx6ZOfpXy6vi34iaDp9v48fxpc30zyCSe0lIMDqT9wJ/COce1Y4DL8TmEZuMttPXyJq1aGGai92fVPjy1/t7wDq1pafvWuLRwi45LYyBj1yK4H4B+KtKmgh0RNq3TIWA78Dkfzr0e1EslnBq1mmwXMKTSQN/tKDj6187/FLwr4i8FeObb4h+BrGa+0+K5E99p8SnzoCT8+F6sjZJ45GfStMt9jUo1cLUlZvVf4l0Zji8POWIhXp+jPWf2j9V0W2+Fuq6Xq+tto76rGbW2ljRndn4bAVecYHPoDXx9e/8Iv4Jt7a1vrWe9vZ4TI0cBCCNDx39R2r6L/aM8Lal8UvBXhbxX4IT+0WtXM4tQ21njlC569GUjBH1FeG/E3wKtxq1nDq2pW+ka5BZxfbLeT5wFIJTkfxBeor7Lgp4Wnh1TnUd5NuUVurbedjPMruonLRF/wCGkfhLRPiD4c8dSa7LpekK7EOImYliCvlsR0XJ5J9K+4YblJIUlQho2AZWB4IPQ18Rj4X+JPEng3RNL8F2g1LS3kkhmvnkCCJ9+HLDsMjjGa9f+NfiXxJ4aPhb4ceFdTfT5JNPH2jUAP3hSLbGApPAJPJNebxRhqeY4ymqNS83dNPol303NcHVdGi5VFofQXmfn6VzvjHxv4X8I2yXHiTW7LTUkz5Ymk+Z/ovU15H8AfGnir/hPr7wL4o1R9ZQWbXdreOB5ilGUMjMPvAh+PQjHevCvjFeXWufG7xI2sysGtbs21ujdIokUbQo7dcn1zXi5dw3UxGNeGqSsoq9+68jSvmEaeG9ukfavhHxZ4d8XWJu/Dur2uowI212hfJQ+46ivPfil8J1v72TxD4WEdvqRJee2J2x3B9R2Vvfoa+ff2cry60T46aPbaSzGC/823uY0Pyyx7GbcR/skZ/CvuA/dOeB7VnmGHq5Bjf3E7pq/wAuzIjGjmuG99bnzTpnjzUvDUp07VLe4srmPho5VKn9ev4Vu6L8dLa1vETV7eSW1JGJIx86fUd/pXr/AIk8L6F4ithFrel295H0XzEyy/j1FeR+L/2dPD14JJtH16/0o4LbJcSxj8TyBXZQzHKsbdYuDjJ9UeX/AGZj8NJOjU91HaanD4M+KmhqdN1aCW4jG6CeBh58LehU849RXjPjWz+JXw/lEzJc3NpC2Yr20Ten/AgOV9wa4DxZ8Mm8I35urf4saLDcxncn2QS+d9PkOPwJrV8F/Gz4maIXt7i/t/FmnwjDm4tmB29syDp+NengsDVoR5sJJVaf8slb7maYmnQqtSre7Puj1r4VftF+Gdali0XxTcRaRqhYIkznEEx/3v4D7GvT/iD4O8P/ABB8LtpWqL5kT4ktrqFgJIHxxJG3r/MV8nC68TfGzVLu30HwH4TRYv8AX3H2QIIs9jKere2DXbeFfgj8YtO0ldNj+JH9i2IOfIgkkl2ewPb+VeXj8sw1CrzqoqU19m/N91j08NVlycr18z0jwp4n8Q+BbiPwt8TN09kCItP8SIpMFwvQJP18uTHGTwa9O0uw0u2VptNtLSFZvmZ7eJVD57kr1rwFv2c/E19byR6t8XdeuI5V2yIF3I4PYhjgipbD9nrxdotukXh/4wa9aCPhEZBsX2HPArzauHwc1zKvZ9dHZnVFz00PojPy187/ALQM83hv4nabra5EV7ahCexaNjkfXDA/hV6PQf2jPCx8yx8WaH4vhTrDfQmKRh/vVwfxz8fXHiLwedH8c+FL/wAI+JrCUXFjJIDJa3LYIaNZR0JUnr3rqybDexxkJKSlF6O3n5aM4s0oLFYdxWjWp9M+BNTGr+EdN1JSCtxCGBrxXxN8dPFVn4z1zS7DwpZrp9hJJa20l3cGOSaZejehU84A5xiug/Za1t/EnwOit4bho7q0eezZx1jbJ2n8mBr5x+KfgDU/DWmaLpvjbWY7O9V53jlRmnW5TcMvn/noeoHoa78ny3ByzCtRxVtHZJ/np5FSqVYUIOO/U+s/gb461Tx34Vm1DWNGOmX9rdPbTIpJjkIAO9Secc457g157+0n4ua01R9Ejb51hVsDr82cVt/s++CPFHh3xDrGtarc+XpV9a28dlb+cWL7RnzWX+FsEcV4j488XaDqH7Seo32uXUv9j6XeKDFDGZJLl4QAIkUdSZM/kaWAw1COa1alBc0IptJdPL5HNmFOricNGns29T64+Humto/gnR9MdQHgs41cD+9t5/Wtm8t4bqFoLq3iuIWHzRyIGVvqDxXhg8Z/HDxqufBfgqz8MaaR+7vNafMrL0yI/wAPSopPhP8AGTW13a/8ZriANy0Wn2+xB9K8B4NczqVqsYtv1a+656lNezgoxV9D1Pxb4p8O+B9MSNoP37/JZ6bYw5mnc9ESNf59BXFeF/AuueLfFMPjr4lRRpLbnOk6CrborEH+KQ9Gk6fSuQH7NGqf2k2pD4reIf7QddjXOwCQr6bs5xT/APhRnxP01y+i/GTUcr91bhW/Xk11Qo4WmrU8QlJ7tp/gKSk946I9i8fePvCvgPTDfeJdWgtM/wCqh3Ayyn0VByTXznr3xn8R/ETW1sfC2m3Ysw/7q2gjLySf7TkcD6Vm698E/ilpep3XiTULbRvGFwoMkj3bmZyB1CI38hTfDfx58TWehT6X4a8H6BaXkR2vJa2jAxEf34hzke/SvcyzKqVNe0wqVaa63Sivluebj5+3g4TbivI9d8CfDPULh49a+IFzH5aYdbEyfKpHeRunHpW74y+Mvg/w8zWOnXKapeKdvlWxzGmOMFun4V8rX+r+LviLdmLxT8T4bBS2Ps00ckcA/BOPzr0rwD+zzb6nDHPJ8RNPvIOCy6ZEGOPfceKMVgKMKntMzq/KKdvvOeC9nS5MCtX1e509x8Y5riN3kk2FugB4UVT0nw54k+JF4svlyWGlMcvdzLjI9EU8k/pXpvg74O+CfDpSZbJ9RuV5E143mEH2XoK9ES3jVAiKFQDACjAA9K87EZ5h6F1gKdvN7mdHJK9Wzxc7oxvB3hrSvCeiR6ZpUKwwx/M7n70jfxMx7msSb4v/AA4h1o6NL4u0pb0P5ZTzuA/Tbu6ZrF/ai1bUtI+DGsz6W7xSS+VbySocMkcjhXI9ODj8a+MI9OsG0jcxUsQcqe+euR61eRcPvN4TrVqlnc78bmEMAowjHQ/R6OdZFV42V1YZVlbII9c0rS47CvAf2fPGGoab+zXqGuah5t6NCW7+ylzzKkQJVcn0Py/hXm//AAn3xSsNNTx5N4ua4j3+ZLprIPIMeclAmMr3Gc57150Mhr1KlSnFr3Hb18kdk8dSgot9T239qfUdEb4Y3Xh3VdbbSrjVysdpsQu0rIysyELztIABPbcK+Tb+bwv4N8rTbyzuL68liBn8nCqit0HPXjGR0r6C/aR8E+JPiBpvhPxh4V09ruW3hbzrPeFcJMFbcM+hBB9sV4l8TPA9vd+KPLvtWt9L1iGGJNRgkG9VbaCMEdTjHtxX3vBzwtLDKlOo7ybckt01tpuebmDl7ROatE3vhBF4W8MfFHQ/F8mvNp2m3COIcxNiUyKUCORwoB5PuBX2J4h1O20bQ7nUbpk8iFNz5PHPH9a+Ok+FPiXxRovhix8JWa3WgPhTqTSACPa580uvXIYNgV6v+0Vqevao+kfC3wTZz398yxzahNnEdtEBhPNfoMkZPfArxOI4YbG4+nKNW+6l/dSfXzN8N7WOHkktehofCma38Q/Fm91myizb2tmwLAcbnIAH5Bq9b1aeSd2sLHAfAEsv/PIHt9a4/wCEvhP/AIRPwvFo1hJ591I3m399jiSTGCF9h0Fcd+0X4l17RL3QPBnhvUJNKOqh5ru+X/WbVYDardjycn6V4GJisfjlCi9Nl6LqwwtH6phH7Td6s77VPBOo6g/2eDxReaTpvO+HT4lWaY45Lytk/go/GoYbDwL4KX7HqmsoJZonk/4md7ukdVHzNzXmXwH8T+KdL+Jz+BtX1qbXLO5tHuIZJm3PC6DPDf3SP1xWZ+0x4X8UXnjT+3BDb/Y5ZbazspY7Rp5fLwS8bqBkZZic9DnHat6WWy+u/VK1XlVr3XX/AIc1U6c6Sq043PV7/wCGumagU1rwr4n1bRLmX95DcWNz5kDAjIJjb5XFcH4w+O2v+C9R/wCEVvNAtNa12w2i/uopzFbupG5GUYJDFCCQeAa9Q+C2ja14f8BWui65DawS2ksqW8VucqkG8mME9zg15d8a/gj4h8Q+OLjxV4SvbIPfqgvLe6YrtdVC71I6ggDis8vlg54108bK8FfX/grUqtGrCjzYdanX/wDC3l1T4KX3jvw/pTS39vmE2ErgFJgwUgkdQM7uOSK8pj+O3xOhhsg9h4dvbq3kJ1O2gYiSRCwChRu/dkA8nnmuo1D4E6xbfDLQ/D2k6xbvqtpq41K7Mu5YJmYYYADnCjGM9ea8e8J+ATq/xI13SdDkvRrLxXKGO7tmSGE9G3t3B7fUV7uU4PJ50q0ptOzdr30Wy67GVaeIjyrY9U+MkPjfwTAvirSY4vFfg+4Cy32karH9obT93JKScsE565OKq/DbT/hF8Tv3nh5tT8IeIlXdJaW92Y3X3T++Poa9w+HHhiTw38OtH8K6pMuoPa2n2ed2G5Zc5yCD1UZxz6V85fFr4UTeD/Faan4b8+GylkMtpJE2HtpByUB/Ue3FedltSjinLC8/JPXlktpJd1sZZi44eCrON118j1uXwF8UtLXytC+JiX9uv3YNXslfAHbcvP5moIZvjtpB48MeD9WUf8+9ybYt+BzWh8D/AIkS+I7f+w9f2xa3AvD42i5QfxD/AGvWt/42+I77w18PNQ1DSbqzttUdVisTctgPKxxgDu2M4FebNYqGJ+rVoRcr9tH56WOihKhXp+2pvQ5VvHnxig+SX4Qxyt6waqrA/pSjx38ZJm2WvwgiQ44+06wiAfXivC4fih8R1e30+z8fpdarpsjy3MUsKqs4yNyu2MbV6e2TX1vb67ayeCP+EjjlguoFsGuy1u26N9qFm2n04Ndma5dPLeT2tKHvbW5v8zajVVVPlex51LdfHzVGVZIfBfhVH4DSzvduPpjAzTdQ+FYuNPuda+JnjLW/FcVpC9y9krfZbMKi7iPLT7/T+I18+2tv4k+KV1e+J9Z1q581y0kUKTsiQofuqqg4GBj8a9g/ZW8T6rqy+IPAPiK5k1OCwhVreWY7m8h8o0bHuM9M881tjMqr4XDutFpWtdJar0b1MaONp1ajpnlOm/GbxxprLqHh630jS9CgcGLRobVREI+ykjnfwAW9a+lNR8LeH/i94S8PeJZ5L/TbhrYTW9xaSbJolkHzxkkHIzXmF3+y4za2yWvixotAaQt9na33TKp/gDdCO2TzX0boGm2ej6LZ6Vp8YitLSFYYUHZVGBWWc47L5eznl+klu/kGEo1/fjX1j0Kfg7w1pnhTw/a6HpCNHaWykLvO5mYnLMx7kk5raoor5mUnJuUt2eikkrIKKKKkYUUUUAFFFFABQSAMmgnAyajAMh3Nwo6D1oAF3OQx4HYetPKqewpaKAE2r/dH5UBlzt70tNdQ319aAHUVGHKttf8AOpKACiiigAooooAKKKKACiiigAooooAKKKKACiiigAooooAKKKKACiiigAooooAKZI2PlXljQ7Y+VeWPaiNNvJ5Y9TQAIm3kklj1NPoooAKKKKAEZc1XvbeO4gkt5lDxSoyOp/iBGCPyzVk00qCc80utxWPkrXfgp8SfCur3Vt4K+zalo08jG3LXPkyQqTkI4IwQM4yK9X/Z7+GN34DtdQ1LX7iC41/VCol8kkxxRryI1JHPPJNeulATnJpGjVl2nkV6+KzvF4qh7GbVtL+du5z08JSpz9olqeB/HL4RNqOo+IvGll9q1OS90+OGfSY1G6RlKjcjdsKN2PVa5f4K/Bj+17LSNWvrXU9Bs9N1Q3a2d0o866KgFWJ6qN3buK+odu3hsketVtUu4dN026v5iPJt4XmkJ/uqpJ/lW9LiLGww31WL02XpsTPC0nP2jPE/jf4gbXvFsPg62mxaWjJLe46O55CH2AI49TXffDzwhpthZ294I0aTqOOlfKOkeLJLvxDca3cSb5bm4eZye+45r6n+BniD/hIPDs824kRT+X9OM17ec4Ctl2XwhB2Wl/O58xl1eGKzCTqq/Y9BMSnnvjFJLbxyxtHKA6MMMrDII96lor4daan2REsKqMJ8q8YAGAPpTvLHqafRR1uAzyxjFHlLnOTmn0UAU9V02z1TTrjTr+FZ7S5jaKaNxkOpGCK8Xt/2ePBuk6kNSvtZ1a70izf7QunTuvkqBk4Jxll6cZ7V7pWZ4k09dV0e90tm2LdW0kJb03KR/wDX/CuvC4urh7xpzcU9zOpSjPVq7R8leK/2i/HWp63NJ4NjstN0eJyLZZbYSyTIOjNu6Z7AYwK9h+BHxCT4oaReLf2qafr+mlVuPIOFkRs7ZFHYcEEeucda+TtZ03WvAOoz6Br2nzW80bGOORoyI7gDo8bdGBHOBzXtv7PNne/DjwV4p+J3iqzntIJbdEtLV12TTICSDtIyNzEBc9eT0xX3OcZdl1PARlh7e0duW27v3PDwlfFSxElVXun0XDNc6YoiuLZTAM7XiULjPsK4P4k/CfwJ8SNYh1a/vL2x1JIxE0trN5ZkQdFYHg4yeeteNSfGf4x3jNr9ummW+nBi4sDaBo9v91pD82cd81758L9e0b4meCLbxBHZfY7gs0NzErcwzIcMo9u49iK+eqYPG5Q1iL8j7xf5npwrwr3jHU6XwV4Y0Xwj4atNA0KDyLG2UhFZizMScsSe5J5rnvi78MdK+IVtZvPeXOnanYkm0vYMbkB6qQeCvTitW48L3KfNY6tcQezf/WxVGfQvGCj/AEfXgf8Aedq82lNqr7aNX3t7vcdScrckoXRn/CX4U6Z4BnvNSOpXWsa1eII5r24AUiMHOxVHCjPJ9cD0rC+MfwJ0fx5rX/CQWWqS6Jq7oEmmSMPHOB0LL6j1Fb9z4e+ILk48QRoPVZGBH5LWB4i8O6zZ2LXvij4gW2m2Y+9Jc3LKn5syg/1rto1KscR9ZWI9/vu/uOSdX3PZqi2vwD4RfCXwr8LbmbXNQ1uLUNZePyvtVwyxrEncRr2z3J5rqNZ+KngrTQzSasty6dI7VTJ+vT9a888MeDfBPiiTenjK71VSflaGNkjf6OykE/Q03xnb+APB15Ho+h+GT4p8SyHZFau5kCMehkJOB649jkjrW04UcVXc685Tk97K357HNPEYylC0YxgvW4/XPjfr2sTPZ+C/DkspzhZmjaZ/rtUYH4mskeAfi346kE3ibWpNOtHOTHJL29o4+B+JrP8ABvin+0vEEUHi7xBrllaPdG1ij0CMWelwvnAjMqHzZOcjcSB+hP0Bql5p3gvw3c6hc3V49tbpuxcXLzOT2UFiTknAxWuIxDwMo0sPSSk9nu/vZNLDe2i6leq2l8rHkOt/D/4W/C7Qf7X8Sxy65ft8sEMzfNO/91YxwB7npXklnp/jT40+LI9BsRDoPh+Jg8trZR7ILaLPBbH+scjpnr14ArtZ9G1/4ka/JrepqxZztggGSsCZ4QD+fqa98+Gng2w8H+HlsbaMedId9xIBgu/r+Hau7EYtZdQ5qk+evLbtH06GWAqSxNf93C1Nde5558Ttc034A/CbT9O8H6NG9xPN9ltFk6GTGWkkb+JuPxrzHR/jV8XpPCOpefb2dzqUjobG8WzCiJOfMynQ/wAOPxzW9+0n421Gb4oWfw9ZLePRkgiuJvMgDtM7scEEg7cY7YPJ5r528Z+KPEtr42uooby4tvs1wY7e3jYhQo+6AvfPHPvX0HDnD9LF4RSxFJOcvf5pPpfQ7sViakanJSex9Wfsy/F/xB411LUfDPimziOq2MIuEuIY9glQnBBXorZ/SveUcMinPB/PNfHngbxxq/hH4o6DY2ltbfZ9dmhh1G2EK7t0gHzB8Z+U89cYzxX1xqsd21hc/wBnsqXbQuIi3TftO39cV8XxRl8MLjVKnFQhNJpfg/xO7B1nVpXluc54u+IGjeH74aWvmajqxGVs7YbmX/ePRfx/KvP/ABP4o8c+KIpdGj+EtpqljKpV4765GzB98cfUc15b8FPCnxOi+KKR+JND1O2/0h5r6/nXMbgckq2TuJ7Y5FfR3ir4leCfC2v2fh7WtahttQvOUhCM5Vc8M5AIQe5Ior4Sjg5xp4de1k1e+un3HJSeIq1JSqvlin95454F0/xJ8DdTn1PVNFtrLwRrNyi3kMF4bltKkI2rKWKg+V0B9OK+ibmy03Ukha6tLW7RSJImkRXAOBgqT/SuV8L+M/A/xOsNU0rSb+LUoYw1vfW0sTI2xgV5VgMqex6HFZvwYmuNDg1nwDqlw7v4ZmAs5pWyZNPkBaFiT124ZCf9iuDHTrVpOpVjy1I2v0bXRno07JWWqLvxb8ZXPhq0stH8P2S6l4o1ljb6ZZnhRjG6WTHSNAck/gK8d8G+AvG/w3u5da/4V1pHibWriRprrVG1HzH3sSx8uMqoQc9BzXd+C9T0m3TXvjX4wvEs4LwtbaZJP/y76ejYQIOSWkbL8dcgVtaZ8bfhleXelWkHiSJZdU4tw8LoFbOArkj5CT03YzXRhvrFCnKFGnzR+07PXq1ddiKiUt5WZW034pX9vEk/irwle6TGeHmRvMCH3XhsV6PoupWOr2EV/p91FdWsqho5YmyDXCfH7S9a1L4e3DeH7OW8vYnVvs0YBeVM8gDPXHP4VwP7H+j+PtJbXm8Tabd6ZpE3lmytrkbT5uTuZV6qCMVFXC4atg3iqb5ZJ/D3OTDSxMMQ6UlePc9U+M/jZfh98PNR8UG1+1vbhUihzgNI52rn2yea+dfCHxy+LVzb6rc31nZ3aT27fYQlsEFvNkYzjllA3de4Fdx+1t481bRbrQvCNhHBHaawsr3kssIkLohUBFBBHVsk9eBXzL8Utc1nT/Esen2N5NZWVvChgWFyiMCMlvc57dulfZ8J8PUcXg17aknKbbTb6L/gkY7EVFUUabsfRH7Pnxr8Xa944j8E+OLeCe5ukd7W7ihELBlG4qyjjGB19atftHfBuS7um+IPgVprDW4MyXcNqSpnAH+sQD+MY6fxV5JpnjvXvB3/AAjvie1htl1K6jjS9jltwzTIWCkZxlSw54I5xX2/bsLizimKsBIittPBGRmvKz+k8ox0MRhocsJaWT0bW/yNMNUeKotS3Pk74ZeLvCvisQeH/ipoVi13JhLfWUiELOf7spXGD/tdDXba98AZ7C4/tDwL4hntWHzpDM5BHpiRe31zUnxW+EdudZudT0qHZBckyvGqghX6nj0749TWv8D/ABZfWtz/AMIT4gmZ5o0J0+Zz8zKvWMnuQOR7A+lGKrP2X1zAT0+1B6pfI8WnUjKq8Pi421spHL23if4zeCGEetabNq1oh/1jxmYEezp8w+pFdt4Y+O3hvUEEerW9zps/Rvl8xPrkcj6Yqx8Y00PQtITUb7XfFtre3Uvk2iaVqEpllkPO1YiTGR7MCK8j0Xxc7+e/jbw7F4k0SKf7NLqD2K22o2Tn7qzqvynPZgQD6gjFcMIUcfRdSdG3nHS/y2OmrCthJctOt8nqfQF3q/gnxpoN3pFxqmn3llexGGaF5gjMpGOhwQfSvFJP2WbCXVd1t4zu00dmJEHko0oX+6H6Y9yM12f/AArn4daloy65o+pXNpZuMq8MxcA+m0gnPt1rB0jS/D0mqHTdC+J9vDfA4FpcloJj9FYqx/AVGErLCKUcLXlFvdOJo6uJqJOrSUl0aZ7JoXhPQdG8IReE7KyjGkJbtbmBuRIrAht3qTk5PvXk1r+zXocerIk3iTVrjw/HKJF0t9uCAchGfqV7epFdXa+FvH0I2x+Jg6843SvwPxBq9FofjoHZJr0Z9xI3H6D+dcdOdTDuTp4ha77nX7T2iSnSeh3KRpDElvEoVEUKigcKB0ry34ofBPwL4z15de1K4u7C+Khbh7W42CcDpuHr79a6iDw1rzAC816RgeuNx/rWjb+GbWLDXE89w3+22AfyrloV5YKp7WjVtLyOrmlPeGnmVfDsGi+GdBs9A8OWrm2tIxHCiknjOclu+Tkk+9W/sDTNLe6iUgTAZ1UAZA/vGvCfin8X/EsHjO88H/De1tbQadJ5N1eyQCVnlH3lVTwAvIOQcmr/AMHvirrnijWbz4eePY4Vvry1lW2vYY/L80bSHRlHG7ByCAOld1TKcWqLxbWj1bb116kLEU3U9lfXscJ4x/aH8Z3+tTx+CI7PTtGt3ZIGlthK86g/eYnoD2x2rsvBOpaT+0P4cl0fxZA2meI9DYSx3Vk21tr8b1BzxleQeOK+f/EOka38PNautD13T5YJUYokxjby517OjYwcjnH4V73+xx4N1ixutX8ZarZy2MN9ClvZRyqVeRFYs0mD0HOBX1Ga4XLsJlyxGGaU1azW9zzsJWxVTFShVj7p6j8KfhHoXgO6udShvb7VNUuo/Kku7tgWVM52qAMAZFd/Jb7uVYhgeDUycqKWvz/EV6mIqOpVd2z3IwjBcsUQoBuwxIPoTwaf5eAACaV0DDnr2PpTQ7K21x16EVhYoDEpHU0xLSGOV5URFkf7zhRlvqanoprS4DPLGc5NU9W0u11Kxa1ukDoSCMjoR0I96v02Q4WnFuDUo7kzipRalsfOvxQ0AeG9Ti1bSZPIurR/NideORzg/XkfjXYeK/Dtn8avhzoV7HqcmmXNvcpdxuiB/LlXKuhB/H9DXlfxX8ZfbNTv7IPxHO8fPsf8RXT/ALIniT7ZJr3huSUlYil5CuezfK/67a+8x+ExFPL6eNT9+D38mfH5ZiIfXqlBL3WcD4b+E1/qPxL1rTP+Ee1XR3dLhG1SVQ9ugPCunZi/p2ya+nfAnhGy8L/D6w8HpK93a2tqbeR5OsobJfP1LGulWPpz0pQoXHU+/rXzOZ55icxUVUei/NdT6qjhoUb2PkzWvgr8SvC2rXNr4L+y6no87kwM1wIpIlP8Lgjt6jt2r139nn4X3XgOx1DUtcuorrXtUZTcGH7kSL0jXPXkkk16vge9OUcUsTnmLxVBUajVuvd+pNPB0qc3OK1E2e5pwGBiiivJOoKKKKACiiigAooooAKRiFGT0oYhRk9KjUGQ7m4XsKAAAyctwvYetS0CigAooooAKKKKAEZQwIbkVGMx8Hlf5VLRigBFbPTn3paiKshzH0/u09HDDI/KgB1FFFABRRRQAUUUUAFFFFABRRRQAUUUUAFFFFABRRRQAUUVG0h52rux1OaAJKY74O0csegp2crkd+lNRNvJ5buaABF2/MeWPU0+iigAooooAKKKKACiiigApNvuaWigBuOx6GuR+LVteT/DPxNBY7mnfTZ/LCjnOw8CuvNNZFYYNXTm6c4z7O4pK5+XWn6tNBGoJ6DBOe/8v89a+yv2LY9RbwDqWqXUci215fA2rMDh1VQGYeozxn2rp779nz4W3XiOTXJPDxMssnmSW/2hxbs3rsB/Qce1elWFra2tvFa2cSQQQqEjijUKqKOgAHQV9jn3E9LMcIsPSg1e1/l2POw2XRpVvaF2iiiviz0gooooAKKKKACmsoY85p1FAELWsLY3IGPqRzXEfHXwpd+MPhjrHh/TWUXkqJJbq3RnRg6qT7lcflXe1GwOT1rWlWlSqKpHdO5Mop6dz4Th8YanpujSeEbrQ7yLU8+QbV4GMu7pgKBz/nmvpb9mvwrqHgv4af8AE+j+y3t9cvf3EUnymAMFCq3owVRkdia7fxX4i0bwzbLealKokb5IUXmWVv7qjv8Ay+lcfPpus+PrctezNY6Y/S3iYgH/AHsY3HGBg8cdK+jxuZVMyoKMoqEL3b7s8anSpYSco0fek+g7xR8Z/Dem6iuj6Laah4l1VyVS20uISZYdtxOD/wABzjvir2g+JPiVqAE958PtO0u3PIiuNe3XG33VYioPturxF31fSdc8VDwrr1t4Zg8PzeSlsYUaS8KfxSFlJbJz8oIAGOK9Kf4qtqPhjQreBUg1nUrOOe52fdtww5Kg92OSoOeOfrjiMqUVBYeF0+r32v6fmFLM0ov2ztJdDb+IHxEvtNtRpugaW1zrkg2tG2GS3Y9NxBwx9gfc15r8KYfBHibxwl9411tvE/iiVmNmLuB/sKFeSsBZQjsvPIHY46V1+o+IPDPhCU6Zf6XqN3O9n597NaxBxaRSEr5j5IIJ5JwM15V4+s9Z+Glt4etrzXdJuY7GR5dEW3jb7TKCpAllzgKFDc8nJrqwWFhUj9XppxlLZ931+X3dzGdetF+3k7rt2R9A+Jte8/UG8O6Cy/bAP9InQZ8gH+Ef7X8uK427udD+GmsCOPw/e63rEls15eSwBSba3DfMxL4BJIPHU4rO+Ay3tv4Q1PxpeQz3SRJLNCoyXuHAJdh688f/AKqs+El0z4valO3ijT4FuLG1iZLjSL+Ty3hlyxtpWGMsCMsPeuapTjhJzop3hHSVt2/8gpSeKSqte8/hXZEOhfCe/vo9Pjt/FCT+CZLpNVtrbySLkqSHRC+SD2BPfH5Vf2kPEwm8T6d4WjkCw2226uQO7n7mR7DP/fVe+Wtrb2tvFb28QjiiRUjReAqrwAPpXwd8UvFTah8XPEt0zkhb94Y89lT5QP0rv4ahPMcenPVQTt/XcM3oujhJKlvLc+sPg9c2D2SW8O0yeXuyOuK9GC89Tivlj9l3xI158QU01pSwks5Coz0K4NfVHQV5PEeFeHxsoX3szoyKbnhFzKzOC+Ivwp8IeOtbsNX1u1nN7ZDastvKY2dM52OR1XP0PvXzH4zt/GWn+PLvSf8AhA7i8vlupFsJ4tPMgaPJ2FXxjAXHJPGK+2QuTnn2pBEuMc4+tVlfEGIwF01zq1km3p6HbWwdOs7s8u8FfBvwxZa7pnjTUbOVvEMdqhkQyloIpygDuqHo3X29q9S8tenOPSnLwKWvJxOKrYmXNVk2/PodFOlGnHlitCCWIEEjg8ZI718T/GfWNZ1fxx4uvrbQIItZ068WxXbal3NspIWQq+Q5PXgdG6cZr7e71xvxL8AaT440Qadd3F5YOsyzR3Nk4SRWXPsQRgkcivT4fzSnl2K9pUjdbGWKoOtDlR89/s16tqWm/E/SrGTQ7ZbzWtMZtTlELK8CxglGGPlUE8FcdT2xXqnxwW40rWY9TsmEc2t6TcaK7Acs7FTGfqMvj613vgXwrp3g/wAPWeiWJnnjt49guLh98shJySzfU+wrD+MWmrqDeEflDCPxJasfcfNn+VVj8yp47MHWjGyf6bBRpOlT5Tz79peZdC8H+EvBqaVbPpF1cJBNMyFhbmFVMYXBADMckE8cEYr56huNdik1i517Q7ZbTSm86zSa3IjSRW+RARgyKcepr7/ubeG5j2TRq6g5AIzg88ivPPh78H/D/g/xJeaza3+qXzTo0cVvdzh4rdGbcVUbR+ueBXq5NxJSwGDnRnD3unm3v+BhXwsqlRNM67wNf3WseENI1PULQWdzd2MM01uBxE7ICy/gSR+FbYQClCgHNKa+Nk1KTklY74qySOL+KXw38MfEOytLfxBbzlrOQyW88EnlyRE9QD6H0r5p+Mml654Z8bPpVv4Jn1PSECDSZUsXuflwMLuAPzZzkEj1r7JK5HNNEa4x/WvayrPa+XSX2oq9k3ornLXwcK254l4E+Dei65pnhzxN430y4TX7VBJNafaCItwYmPzEHG4Db0xXtwGFwCeKAoUcc0tefjMdWxc+apJvsu3ob06UKUeWCKmqyQw2NxNPjy0XJr5h+J+qRWeuQ6lpr7Li3uFmRl6hlOR+g/zzXvvxcvf7N+G+vX+7Hk2btn9K+INb8StcKWkmLNjua+v4OwCxHPJvTY+W4kqVOeEIR+Z9d+KNFf4neCvDviHRNSTT9RtmW9spXj3xhyu10ZfzGc1ycMkPw4m1Wy1+xufFmt63D9v1f7HCiQw2seUBw5yere559Kv/ALHWtHV/hXJbuxc2GoSwrk9FOGA/Mmu88feBfDviZk1DVra6a4tYHXdbXDxNLF1MTFTkqSOn+Jrwa1T6piJ4Sp8Cb/4B7SoOpTjVS96xzGk6Yvhe1g8QeGmabR7yNZxbOcBkYAjr0bB/GtPx9/wrvxN4Al1XxXb2dzo6LnzXjzLC+duEwNyvu4AHOax/hr4rv/GFlPod5pen2dk9islmLSYyNapuKLHKpHDjAPHbNeD+MtTvNH17UfC+q3SWUDX8csvmqXjhlRsxysByVPGcDpz1Ga7sLgZ46o1KVqkNdN2v8zz54h4PlUI3hLT0Z3nw48a6r4Zujb6Pql/4p8LRyBPLvUZb2yBztDB8N0BxnhsYGDXtc3iHWL+wS68JaPZaiki5Et7fG2Un+7gI7AjuCB+NeYaR53gnVLrWfFMI8Qav4jt0WKz0OAyRrbQjJkO7Gc7x2wMAVt3niK18NQ2PifRD52jajCk7RDjzYyByB/fH/wBasMXRhiZp0o69+/f/AIfqa0q9XDpyqvTr5FjVfiv4j8Lzg+OPhvqOn2G7adQ028S+gHbLcIy/iBXb+FfF3h/xVaG40PUobsAfOq/LJGf9pD8y/iK8h+IPjTWPFHjS28P+GvFEOhaSdMW9+1BULXLNu+XLAjAxjbjkgg1F8HfDA8SeHf8AhI7NhYavaXs1q9xZr5Uc+wjEiKPlGc8qPlznipnltKOHVSsuSX3/AHrp8jSWYVJV/Z0VzL+tjz34ladrXww+Kus63dafLNo2q3cl1bXiIWjDSHcyO3RWBJ6nuMZrX+AWi6141+Ldr44awmtNH0xZGSeRConlZSoVMj5gMkkjIr27TfGy6ffpovivy4pHISO6PEcjejD+En16fSu+twuwbQAuONp4roxWc4ilhfq84K7VubuisPh8PXq+2i9V07AbeCVRvjVgOmRmpDGuMdKcoAHFLXy71VmevZABgUUUUDCkKgjBpaKAIvmjPcr+tSA56YNGOKYVZPmTp3FAElNk+7QrBun40rDIxQB+c3xQu9T0Xx5rulamjxXEN7KWDA8qXJVh/skHrXpP7Dwvrv4qapcjd9nh0tll9AS67R/Wvpz4ifDDwV4+WM+JNHS4uIhtjuY3Mcyj03L1Hscirfw5+H/hfwBpT6b4Z0/7LFK++Z2cu8rdizHrX22L4qpYjK/qvI1Nq3l6nl0MujRrOpE6hR1pcUoor4ix6gmKWiimAUUUUAFFFFABRRRQAUjHaMkgCgnAy3ApijzDuYYXsDQAi/vDuOQvYVLQKKACiiigAooooAKKKKACiiigAqN053p97+dSUUAMSTd8vRh1FPproGHfPYimq5VtrnB7HsaAJKKKKAIjui9Sv61IrBhkHIpcVGVZDmPp3FAElFNRw3Tr3p1ABRRRQAUUUUAFFFFABQaZMSFHoSM/SmO0ijbwfQUAOMjfwrxnqTioW27dkm8ck4Hen/Ju+c/LgbQelJtJVB3zwcdqAFQgFSrMVbjB7VPTFU7tzNuI6cU+gAooooAKKKKACiiigAooooAKKKKADFGKKKADFMaME7l4b1p9FFgGJISdrDDfzp9NdQw9/WmBipCv07NQBLRRRQAUUUUAFFFFABXD/GL4jaN8N/DL6tqjebcSEx2doh/eXEmOAPQDqT2FdxXy7+1N8JfiB44+Jem6loiR3mlPbJbLulCiybcS7sD2IPUc8Yr0cqoYeviYxxMuWHX/ACM6spKD5VqYHwvk8TfF7x+dU1CcmOIh55F5it485Eae56fqa9b+L/iHVfCtzoGg6NrFv4e0+4hlkl1GWHzPmjwFjGeAWyTz1xxXUeC/BsXw7+GUmj+GrZbjUIbSSUFgAbq52kgk+hbA9hiuK+Dl7r3iDV7m18SNe61pq2aTXH9r2Cqtve7sGOPI5GM/4162Lx8MTVc6cUqUNFF9fM8eGDhh24pvnl1/Q5X4jX3g4fCaw+JnjPw9by+Jr6MQwRq7xLeyqSEd0B5TA3H24zzXI/AWC+1y51jxxqFvNfW2jwvcyIq4+0ThfljA7AAdugAFdv8AtY/C3xr461PQb3wvDFdWdnA1ubMyCPynZv8AWAdMYwD6Ba9f+EHge08B+ANP8Nx7ZJY4993Jj/Wyt94/TsB6Vssyo4bLPdlepN2t/LHy7G1XL/bVFzbL8WcL4TtNL+K15eah4gshHc2SwxSSaVfP9mvImHmLDJgDdsPUe/vXzX4nl8QfFb9oa50uKOSGZ79rCGIrgWltExBbHYAAtz6ivviysrS0jMdpaw2yFi22JAgJPU4HeqkHh3QoNal1mDSLKLUpV2SXSQqJGX0Lda8/AZ2sJUnUjHpaP930Op4VONn138x3h3SbLR9EtNHsIxHaWsKxRqB/CBjn3JzmrOnabYacjx2FnBapIxd1hiVAzHqTgdasquMcmnV4jnKV3J7nUopWXYjkG1etfD/x7+C/ja1+Jmp6l4c0O91bTdTuDcRSWq7zEW5ZWA6YPevuNl3Y9jmm7V6gc9a9LKc2rZXWdSl10ZFWjGokmfO37K/wb17wbez+K/Fm2DUZYDDbWauGMKE5ZnI4ycDgV9EquQec/wCFCqOeKcBiubHY2rjq7r1t2OnSjSjyxQuKMUUVyGgUUUUAGKTaPelopWAaVGCMZFYHiuwe7OmlF3La38dzj02Z/wAa6Gk2inF8oDV2sODkU4KAc80xkKndHx7U5HDex7igB2KKKKACiiigAxSAUtFAGN4w0S28ReGtS0O7ZlgvrdoHI6rkcEfjXwn43+BXxO0HWpLG30O71u13bYLuyXcrrnjcOqn61+gm3mopF+ZQMjJPI617GUZ5icqb9js90/zMK2HhWtc8v/Zl8CXvw++GkenattXU7qZ7u6RefKLAYT6gDn3NeoFnI6Bc9ATg0xwwIVmyCeR6CnHaC24An+H3rzMRXniasqtTdu5soqKsinBZ6famRo7GKCRzukMaBTIfViOp96+c/wBtfwTJLott420yElrRRBfoBk+UeFkP+6TtOexr6XClmUZwQvOaZd2FreWklreQpdQSrtljlUMrrjBBB4Irpy/HzwOIjXjrb8UZVqMakOU+af2ZLO2+JXwtjs/EX9o+b4buXtLK/tp2jkaBlDGPePvKOmPYVs2eoS+PdEu/BVnpFnYLZWTyaalvIWe08l9ghnBHylgMjnvXvOk6Rpmj2S2WlWNvZWyfdigjCKPwFOjsLGGSWSC1ghlmOZHjjCs59SR1rprZqpV5Voxtd3S7f8Oc1bBRqrll138z4h+Gms+G5vHFv4R8e6eZNOuLhoYZjK0T2U7HG0lSDsZjgg9DzxzXrvjvxZq/gfxDeaB4au7DQNP0S2gbT9LNqWbVC/UA9T6ccg9a5z9ov4C+JNe+Iqa/4JtIJYNTIa9VpRGLeYdZPcN147/WvoO80q5t/BcUklnaap4h07TAsFxLCrM9ysX3lJGRlx+te1mmYYWs6WIhrzLWL2T7nPSwLpUnTTs11W5yfxr8H3niTwh/ammwZ1KKISSWw/5ajAJUe9eW/Ab45f2RrEHg3xddH7FK4isr6Y8wv0EUh9M8Anp0r0X4Fa14q1LWr6LVrvVb+xWzSS4fULXyTb3u7DRR8DcuOfwFec/tMfAPVtY8RjxN4FsFnN8xW+sgwTbIf+Wq54wf4vTrWeBr4ecXl+Oa5bXjLs+xnDDfvFiqWj2a7n1VA25N3Bz6U+ub+F+l6vovw/0TSdevFvNTtLRIbmZTkMwGOvfHAz3xmukr5ScVGTSdz21fqFFFFSAUUUUAFFFFADGT+JOG/ShXDfKflPpT6a6Bh6H1oAXFLiow5U7X/A+tSClYAooopgFFFFABRRRQAUUUUAFITgEseKCcDJqMAyHLcL2FAAB5h3NwvYVLRRQAUUUUAFFFFABRRRQAUUUUAFFFFABRRRQAUjKrDDDNLRQBHkx4DZK+vpTweKCOKjMZH3JNo9KAJaKKKAGOn8S8N60I+75WGG9KfTXRWHofWgBwoqMPtIV+PQ+tSUAFFFMlYqBjAzwCelAD6R2CgsegqMS4+Vh8/oKSV/k+ZSuCPxoAR2ZhhiqA9j1pATkJIRuH3W7GnZUM25cg9DjNCruZQwzgd6AGr5gYJ8q56DripUXBLFiSaVUUcgc06gAooooAKKKKACiiigAooooAKKKKACiiigAooooAKKKKACkKg9eaWigCI7ozn7yfyqRSGAIOQaUioyrKd0fI/u0ASUU1HDe3seop1ABRRRQAUhUGlpGYKMnpQ1cBjIgHPAFNVA53NkLngf1pVUyNvbIHYVLQAwQp7n8acFFLRQAm0ZoxS0UAGKKKKACiiigAFFFFABRRRQAUUUUAFFFFABRRRQAUx0DcjhvWn0UAMR+drcNT6a6hhz+BpgYqdr9OzUAS0UCigAoqORmDKq8Z70glJ+UL846igB7naCfyFRPljzIqnsKV35TzAVOab8wUpsLEnqBx9aABWZjhsBx69GpU8zcV3DA/HFKiqznvgYqVVVfujFACKirnrknk07FFFAARxTdi06igBojXIOOlHlrzxTqKAGhFHSjYtOooARVCjApaKKACiiigAooooAKKKKACiiigBGUEc1GCYvvHKevpUtBFAADkUVGQ0ZyvK+nenIwYZByKAHUUUUAFFFFABSE7Rk9BQTjJPA9ajAMh3NkL6UAABlbcchew9aloooAKKKKACiiigAooooAKKKKACiiigAooooAKKKKACiiigAowKKKACiiigAooooARlDDB5pI1ZcgnI7UUUAOqOdkACvzu6CiigCONt4cD76jANKoOwsGLKeoNFFACJ8zARyMo7rUyKFHGTnuTRRQA6iiigAooooAKKKKACiiigAooooAKKKKACiiigAooooAKKKKACiiigAooooAZImfmXhvWiJ94PYg4NFFAD6KKKAEJwCfSo0HmEOfu9hRRQBLRRRQAUUUUAFFFFABRRRQAUUUUAFFFFABRRRQAUUUUAFFFFABRRRQAUUUUAFIwBGDRRQAka7QRkke9OoooAimZSdvzZPpTRllbs4PzfSiigBQPlyp3J3DdqZFtkbCM/l46ZxiiigCwoAGBS0UUAFFFFABRRRQAUUUUAFFFFABRRRQAUUUUAFFFFABRRRQAUUUUAFFFFABUbpzuThv50UUAOibcue/celOoooAKO1FFAES/vTk/dB4FS0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" y="0"/>
            <a:ext cx="9137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1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1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D/AX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Kiiiv0U/JwooooAKKKKACiiigAooooAKKKKACiiigAooooAKKKKACikNGaAFpKM4GWBHp70JlnGwhh3HTHrzUv1B8r6hRmkP3chxyeOO1BJYZUdD8w68UlJDu2rbi0tN3Anjp2pQaq5LaW6FooopjCiiigApKWkoAOaOaOey5/GkPu2D6Y6VGvYL/wB4WlpoP1/KlzTTD5i0gpaKoAooooAKKKKACiiigAooooAKKKKACiiigAooooAKKKKACiiigBCcCgGg0h44PB96VwFbIxgbj7UZ7Hg+lRzPDFG0txKkcaDLSSNtVR7k1ztx4x0pbie0021vtVvIk3tFbQ7VYf774U/gaxqV4U170jpo4WrW+CJ0/qeigZLdqQcqCoJ46DrXKHxB4gngtZIfCpjEgMjpPeRrIgH0amzeL77T7JrnVvB2t2EfnbAymOVscc4jZjisFmFD+c6XlWKS+A60Hgevp6UtZGh69pWtRmTTb5JyDho2OJEPoVPNait09+ldUKsaivFnFVo1KWklYfQ3ABz1OAKTvTWHds4HTHrVt2M012Hc5YFSuO5qnqupafpOmSanqd3HaWcYLPLJnAA69OeKyfG3iW18L6VJeXMqefsPk+cD5e7turyzw94U8Z+P9ObWvE/iRtLsZZXV4VjwjIT1RDgAH3xXnYjMYUos9nL8mq4h809jX1v446eYJY/Dmj317dgYgaSMGNyTgY2kn9K6O1vviZOlv5+jxQtPbRvJCyqUjYrzuPb8M1nx6t4c8PQQaB4B0MXusx27RWs0NukawDku8s7Yzj5jjJzwK8+PjfWG8P6xaazq2vG3t92+a0iiLFv4nDOwIQ9dq59ga8SWOr1dYM+qhlWGpJLlPS7Ww+IlsiKdb0q6lVzNIkEpBTPGzgfd/wA4qpd33xQ0lri6ns4NSSWVf3Fk25oI/wDazj8MZrHv9Q1z/hHdL1L4dT6da6TPBskkvsefO54dizDqBzwe1cf/AG14i8P+Ik1m18SXPiWG32xanFYbztRuxwOCMcEc4qI4uvF6s0lgcJL7J6u3xI0+HVzDqmi6lo9tKF8ma5RQrk9ehrsNN1Kx1CLzbK7inX/Zbn8utcZ4h1fQ72HR7TxFpq3ukakHC3TuxFvNtyFQyYdCTgbsDB71zmreDtW+H3iCLxD4dttRvNFuIh9rhklM0kQ44DZJZT1yM16GFzO2lQ8zGZBGavT0PYt3zMv939fpSjO0EjGexrj/AAx400zxBaiS3acOMZWRSCv1Hb8a66NiYwW2Zx1Xoa9qnWjU2PkcRh54d2mOoope1amMN9dhMjOCQOOM96jkmWNlQnDsMgGnNjIYSDcCABjNZmoXFxdXiJpMdtfspxNHKeMV5uZ4t0KL5XqellGD+tV0pL3TetrOGeMSPchV9VNXk0WxaHel+dwHQ1zkMUKgG4tNU02Y/ebd5mfoATxUqrpYBx4kvUI/hawbP6jmviv7Yxi3mfef2Fgv5TSl0+QRM0MhlCn7vf61myzxxXBgkcK4pnnWbJhdevZOcbBYFS30OK4/4gajPptn9qt9Ku0/eAGa4k+bGeuFJxXfl+dYiVTlm7o87MeH8N7NypL3juUYN05pc84rG8KXjXmnrK55Kg9a2E5XNfa0588U0fCVI8snHsOooorQgKKKKACiiigAooooAKKKKACiiigAooooAKKKKACiikNACP8AdJwDjmsnxNr1loGlSXl1G9zO/EVsnMs7dlTH646DmtUyCMGRpFiVRuMh6IPWvK9P1ZdekufFyW8HnpM1voLmRyBF0eXYOhOXGSOgrzcxxn1eGm7PVyjLvrdbmeyE8Xa0sds2p+JGN2ssCgaOwKW1urDOHbgSOPQ574ri9Y+It/8Aa92lapFfnzcWlnaRsIgMDCbSABz1rC8fx3Wt6rDpGpeKrO3vTcFksJ2YxHB+VmdfkXI5BYjHfFc3q2ralb6wLHSNJs9Nu7LMM8sMiupfH3twJXnIwfWvC5XVfNUZ9tGlCjFKmj0HxpqPjq1vrTU/Emh6Xe2cvlEWdllWyQOA6DeSO69M/StbWfHlx4R8RXcI8QmOYlFFv5T4tlPUSOo4bHYGvJAviGwvba+u/E00Em8GOWV3dIXPsM4z6ivQvh1qWoWXinWPCfizQ7e61u5cs7XJj2uxH3w7cMOnOamVGn2NlUdtWeiW914U8Z3cUcc0FrOoEsetaSrREz44SUAAsvJyXHarfhrxNq+la03hzxu1pb6mCTZvGykXMPZ1x0zXB+Aby38H6j4i09riynvL2UTNp8MTqwjUbSEdgELZweuMZrtNVk0/xR4J+2Wq6ZpeoadPEkV3fYYRAtygkXO4/wCyCfpU0cTUoVLfZOPHYGniKfurU9Dt5I3BkU9axPF19qFrNotvpmnzalPcajF5ltE5RjAGHmEEEE4B+lZfg6bxfqSIthoRktopNks143lNKMffj6Arn8a67wF4Wv7fxZeeItcuIbnW0R7bT0t5ZEjtoW4cAHALEYyeenBr0sdmtNUrRep4uX5HVjXvNKxz2qxW2vfEuXTF0yM+G9HXztQa7PmrLcEfLCd+cbQQ3pxXF/EP4hr/AGpc6D4YUavI6LAdiARxleCCpxwPYfSvTLiC78LX2s291a+aupzCdJJBkE7QDuHfgHH4V5xJ4Bj0rx4PFcN1ZWGjzRg+bNKo8yV/uxkHp3z3rw8NNVm+c+pnT9nDlRiaV4s0KTwPLp/ivzr24v4zHBomiRqJlYNzyMDHGSWOe1ee6v4H8VtA18vh++k0xTHFBHdXJ3AOPkHXDMgGMHivTfhPp+gL8Q/E2j6deWdxEl1vtr3y9mUKgsxdQGC7iy8elTfGPxbf6TZJpOgyPqTyyGSOLBaKIxHDSqTyQC3frXY48ukDNvRXNzwD8OfDNrpW7WdUuNTWADFpesY0TI7RH92Of7vWsvxFu+E3i6x8U6NDHZ6ZqjC3u7QwfIVI+WRRjbnjqcda4fxJpuq2+nrqc3jC6uNVEQnk81tyK3ULtHGegAxVzwlYw/FLQrvTtfkvTq1sIyXe8m2BGGWZEzsyDjIIrVUGrSmxKcehQl8XeJLy811daeGa6WWRGsLy2h8qKIrwwaT5gWyR8tdV8OPEOraTd6HaT609tp10hkiWWUyRlAcGMStyjAnChTggc81jeK/hvY+HPFsEnixrvU/DlxKEiv2dnkibA2B+7IWwPmzjmujk8SeCNFvz4K1Lw1ONGiULZ3kyb42kk+Y7W5CjOcEYxWdaFN/Cg33Y34naXdeBNSi8SaKRs1GWQ3NjcFhIcqNwGPlIA5XceDXceENX+0WsNtcgq5RGXJzwy5x+GcVY8SaTos3wu1KGaSfVNLsbeSaCTzhJIPKXev70n5iD7nPQ5ryP4Y63qjaRa314XeGOUCFyhz5bc4Zvug9OM10ZViGrqXQ8vOMCpx5me94CkqvpSSOyR7i3y+lQ2kvmRrMW+R1GD6Zrh/iX4xuNDu4dI0qza61GWLzCCDtQZwM+vrXvYisqdPmufI4PDutX9mdPPeXE13Hb26eXDJnDjrvHRR3BPb1qhN4JmS9m1TQ9Zu9F1W4ULIwXzoiAckEPkL0/h5rhPBvijxhB4jjh8QeVdWjOzLCsaxvHN/ywUNgABjn5mPGOSKt+I/jCmhmefSNFk13USpSa4mmZLOEbuUijUhmbPVyMnnBxXwuJniqtRyeqP0PBYbD4emrbnpln/wALTjvbRbPUvDP2SMfvWaNjNKPrt+X8DW8niDxl55W60CxmsdxERtrjdKeOdxcgjv0rzX4RfGvSfFWpRaTrtivh/WZWC2kZbMNz6gMejdPvYHPFd1a+O/BF1qElpa+JbSS5R/K8qOF2y+ccEDnnjI4rhqOrD4oI9CKpy2Yw658Qri2us+HtNtZPn+yF7wsNoPyl8E84rmvEWjeINVkV9X1OCCFlCzW0EYJYjkNnHTPHFejXNqquFm2xOQMk4AJ7D8aoX9rGV85GtyAcBi42474NYLESveKsaSpQS9Th9HZtIzDKCYs4HHaujgkjljEkTAqe1U9UslaJguJM/cjH8X0NY1lfPpt2LWRwYnOEJ6n2r67JM2dRezmfE57kqpv2tM6inU0MNqv1BFOr6m58jbWwUUgpaoAooooAKKKKACiiigAooooAKKKKACiiigApDS00/wAutAHKfFm/k034c65dRY3i1ZQT0Ge//wCqsTxTY3FjoWmWmjLp+kRw6eskk0CNKkeQTw3IPXpXQfE3Tm1XwHq9lHH5kklsxRfUiuRl1Obx3oPhfQdO0+1ur26t1+2R2TP9ntmViPmYHqNoO0nnpXzeeJqUZH2vDLTpSj1PMfhjo/hvUodZGvxyX2ozSyJDIYnIkJY44Hr1x2rb8O/C3UtC8N6tDqOj3WqQ6sI1kMaELEqPvTB+9knjINei6yuh/D+8svD+g3Fnr3jW+u1t3kuF221uGycjGBuGOhJPWqlt4f8AFXjxtQ1G5mvhq8N0YXn0+9CabFCAMKrk7W5J6HNcerake3FWVmcBpPgHUvFGjXLReGt1tps4RYop284kHOGUt049KufFLT/E2o/EXT/GFzozaN9mhhjlsvKILKjZYpv4YEcBRk16a3w/ENzCIpY086HE1vb6g0ZnZflJDbuWJ5689aw5rXxt4V0BdMgvb7Uo7e68yLSL2IXJurYkZaOcDMhAydsbZFEpCseXfEjW38YeKNOj8HaPeRalC4yFibc/OMNxhBjjnAr2jwz4TXxl4rs9Daz0qHw34bVJdR0wSkut73UmM4bBA5OetVxoVtf6ZdeJ/h9rMoe1w91pElt5NxDJj5sbxvIznhs16d+zwscvgq41a40myt77Ub+Wa5mtyS1ywx+8cZJVj/d4+lceIqppxfQ6KMJN+R2F/dWGlabNf3g+z2dogYMIy+xMhcKF46kdOfWuTbUNWvbjz9LtP7J061ug099csri5hB6xqOQCM8mtj4hvJd6lpmhqJ4orljNdmOPKNGgJ2Hjg8A183fFD4geINQ1iPS9H1S9nsrqSQzxW0Awlk+MZQDcCozjFcOGw0a8rrc1q1ORHsEfiK/1K71Br6bQ9a06xuPs1/dacX82yRl3IWVz8xJKg7BxnPSvOPjJodtdz6Fa6iz3GhyXDSXEEc21ASRscsDnjnvk9q0P2a/EFijzeFJpUWO6ikls4Ps/zSLyhaQkbnbOe+BwO1N+KD6Np/wAN8a5aSHT7XUZLUxGT55FjbGQw6fj0reMHRrqBnJ8yPnm1sVj0RpvDr39tc32utp9rcLIVD2wQNtyevzZr2668D67ZnR9UguLrWZrCDyfKuvJjjmjOPMgygH3iB82c8daq6il14+8E6Dp/hPw/ZeGotHumu57q/BWKP5MAb8gMCMfMOOcda9A8Jat4w1LQVtLSy0y7aaN4vtc8Tx2ZPGFRMiRgf+egODjOea9CvWUGZcjZ5JL4QuBcw+YviOOGUEiwntA0oKkttScL5Z+rE8Vv6RLb/D+MeJvENm1vFd3cSzWSKztBa7TvdnX5SxO0kA5z04r0zUovHtrpENjb65BbvAHdLWO2LREBc7V3gvknjk1wh1vxh4x0e+8Pa1oMMNs6eTO0KrFdJn+60mUPTnjI6UvrMakUpPQXs7GVqPiK9+MGvN4Q8Eomn+H851HV7liViTukeerY+uM1z/xE8F+JNP1tfCml3V3c6Fawr5s9ym5IE4/eByMnPXGeM1f1DwTMzzxSzvLYWMKR2Fpak2j243HzJZUGHkKqc7uhxgVdN5qnxUvNC+HMFzqWjWVtBJ9vmd1xeRo4CMpxuDFcEBiRgniqjUaXu/CHKd54I8N2vgnwFf20Be9mSzmuSvmmaG6OzOFBJUdOQMHFeLfDyzvF8I6prwkk+zvI0nkKxaCLL8qR0yM4HtX0R4pceFfh5cTaRaiX+wtNcW0TAkHCnDkdSB1Oevevnjwla31r8ObvxDL9qaHXLoK6R8QKzZYkDoeQenTpWWXz5nO3cwzGLVNnufhCZZdIiL72jKBmJOTj0H+FeOT+PoLnWdUvtQ0p3uXmMNtIpbaVU7QPUHivWvABZNIRz/rOMAjgCvnzxyJtB8bX+mQq3mJOLi3Bwd+4jIA78kmvcxbiqa5j53J1H28jVsry9ufFd2dUWbdcadcxCNXI8oFRtJB6kdiam0TTbbRYmutUhuLqERnKQ5kY+hGM81j6nfX2meNNPmmZZLqRXjfuuHxyfatgeJNQv4F8OrCYZLfdcefFCQ+OQcjuPeuOMHyqx7s7yRzGr6ZoOoavFcvqU+lr5LXH2mSGRDhMcIMZ3nPQc17Z8BNa0Cx8DwPaW1nqWuwqxnkhiRbqC3BJ3+W4+ZupwATXk3w18OR6v8SpLHU72TysrcQLJ84kQ8soB7DjJWul+NWh6T4I8S2Gu6PqUsGppKmy4gYKX5A2FemMeorkxEXNctjoptQPpnws2h+ItMTWdJvZdRimzuuJT+8yOoaLojD0wDWUHsNQ1PT9Qs4ombyxAdPSTLQ/Md0jxk5yR7V5j8F/GF3H8VbrTJl8m01+38yYKu1Tdr9zaB0zubOOteqfE67uNJ+H2v6xpebfUrW3VlltrdS4G7BbOOfxrwK2FdGryPqehSqKSuZXi+Sfw3Ldz3DR2ukyc2l3PgCNh97c3QDrXlupa9p2rafZa5ok011YLeyQCdlKF8KD908964vSLXWdXla+1DxBqGtW2oWwfULe6kBilUgEKFGAD/u4Nahlht/CmmWtrbsitqcqMOmxwq5wvXpjmvVwuG9hUjKJ52OrqpRkme2aBN9q06OQnK7R14rSrF8MIV02OPd5nyD5sYxWyK+3g7wTPzerJOo0gFLRRWplawUUUUAFFFFABRRRQAUUUUAFFFFABRRRSYBQmM7f7x5+lFMbIdSPf+VLoNJN6mJ4t1M2FkltF5YubyTyoGkbCoO7H1ArpvA+m2XhPwndXgs1ea2ie4lWLaBKVG4AEDnJHUV5h8cf3fhyK6NrFdeTG6GOViEYHHDYwSOOgIPvXe+HY/GGqfCW+AupJNceBI4YsqkewYLbVIypKZXknivms3u6kVfQ+84dpxhh5ThueP8Aw3+z+KL/AFCTV9AurNLu8l1kXjIwdrPeTPFGT1ZWdBuFbPxl8VGwml/s7UrjTdJ0JUEcC27RLPLIdhRezogIcHnJzzV/4DalpkfiCx8NpfmXUjb6hFcx3EZjNpK8qmOHaeqkA898Vh/HfwHq97pWpSMiurXq3Fg0L4eNXKobdozktjBYEY5auWN51+Wb91bHqW9zmW5a+COsJ4/8R2GkXUk897b3IvBdqpRAqAgHH0OCK9s8UN4dvtb/ALE0m9W+a9YL5S3aAadKnImiXG8tnGQDjCjIr5G0zXGin0u18PaPcaZ4g05zBcXNkxElwnIaMg5BYnGRjgivTfg/o+3VtC8OX8eq2q6gHmnEw2LcnH+pDEZGzqTnndWmMw6i04sUW3uRabrOrfDb4pWTvF/acusyy2Wq2YH79P3h2PGO5dQHPB6npXf+JNeb4Y+NJEt/Lk0W8CvfWpOCGbrLF/tevUHAxiuN+K+l6lrfjTSbXQ1tLOxufEUC2mo+b+9V4YmRhjrsG1lJ9cV0n7UFjbPObwLHI0YQbbltqKH4IQ/3uOOtcGJpxcot7m0ZPY9A8U3FrNfeHPFcNtqWqWAQwTRwyDZDE4J84gDLYJCn0ya8C+Ifw71iTxfcXaWk1pbHzJLG90lWkilg7LgZOQO+cHNes/B/xJpx8M2/ha5aW1vrGMxyWl4hjeRHG4Minl0wQMjvVm703SrE/Z9F8Ua7pcUWwrZ2UyGOJF6ghlYgHvzzXNRqypVG0bShGcbM4v4b6Ne+ETpk13CJglq8ekxnEc9xcOx3b1b5sBWZsjA49areOYdMuxZaJfRtqS2qTLHZQTKFv7hsfaJGzkgxkLjn+KtPWPEmm6Pp0s2l/art7t9jalIRJJMxONqNjDE/d+UDAz6V0Xw1+GDNfQ+JPEDT2uohCLO1hPy2ifw785yR68e+atVfe5pEci2RgfCPwNqOradE/im0h0qG0JNno9vcb7ZVzjc3JY5HYnrXski2Gi6fFJNGkMEQK75IisUaj++3RFH4VzPxX8Y6F8O/BL3BM0l/LMttbW0Uix3E0mQSAxBHQ56dK8W8ReG/EXiXwtqvjj4my30MiW8j6XpKXPlr5S/dDt05GMkjn2pxoe3lrsDqciPXda+JfwvllhW78Rafc28QMkcttcq7NJ0ZAqncQF53dKseFfFXgTXL9bPS9W0m5vzk2qfaU8+dG5AMP3sqOPfrXjWhW+hWfh0Wtz4Z0KfWrSNpluIT5XmxbckKWJBOMjd0PpXHS+GtL1CKF7/SY9F17VpPO07UbJ2kktuf3S7FI3EqfmxjkV2PA0+T3dzJVm3dn1R4h8G6T4jia4jlit7wqzQXMTg+U6jIyf4hnqPSvAJrzxT4S8XQal4h0HSmt4bsRpqAkJlc8jfhCFVfYjuK1fhr8U/EHg3xw3w/+IGswatbzSRfYNRIG5HZtpV3Hy4wOFxnJ617f8QPCOmeI9MurG4jkED4aRo8KM9myR6VxQvTlaexsv3h4j8adb1HxJ4otvBnhvWYJJGs0L2MMq77mWXKtG3fYoAOPc153daN/YF/a+BoNTknisH826iWUOiTHkqMdMEkfhXo/jfwHpvh/XtNvLlvNt4QkNtfSqfNjBOEhk24JyThX4wTk5xipdZ0HTb7W/8AhItOtxb3JVYr2H7zErgKxHU8Ac9816GGr04Pkj8J5uPp1fZvqdJ4ZtRHowLEqSAAB6V4p+1PptlYHRvEUUjR6qZvLVB/EoB5/Svb9J1TTWvJdJiuETUYUUT2sh2yIT7HoPT1rzv4++GH8aWkFtYyeXf2QaSEjoxAOVP4Zr0szlH6unF3R85lEKixj5lY8S1SY6jZ2mqcvLvUMA3L+o9sf1qx4l16OXT7VlnaC/s12291Ecbu+x/XvXD6TqRs47q1mb9242MpBzuHp6Uy4ummtxPv4T93tA+8OvHvXH7eLgvQ+m9k2zrdN8Yf2lcxx6tpvlXMEZZL6zl2PAD1fuPqO9e/aH8P4774bQ+PdK1K/wBZ117Z2SSZo54ZAMjyyoX7pHHGCCetfL/hnRdQ1DVtMs9JuoBd6vKbVIGkCqu4gBWY8BW/TFfePwd8GTeA/ANr4ba5W5uFfz7uUgiPzDwVQegGP515GIxNSOzO2nRTOb+EPgnwBe6TpnibT9BtrXXolR7lFuZM2dxj51wzHYpbON2TgVxnxz8ZaXrPxATw7deIms9KsoQbqBZREl7Lk5OT/CBj24NfQiWypv2QxKHbChEALEdzjrXFfF7w2viPwZqFrb2unLqgjBtpp7YFlweUBGPmcfKPTOa4KNdzrqVQ2q0vc5TxSLVLWxsS+lwHyVO22SPDCQH0I6j3FZGjR3F/4uW1mCqbSTEig9ZD1bH0x+Vb/g/w/qn2iDWPEUH9kpopSKKwl5fzCpweMdMHtzS/C22a8v5L64XzJZHLM3bOa+lwSU8Q+XY8DNKnsqbiet6RB9ntAvsKu01R+4IHFPr6mCtGx8G9ZthRRRVogKKKKYBRRRQAUUUUAFFFFABRRRQAUlFIxAUknAoAXNNbcxwqZIPrxQSAASe2fwrgfjp/ajeDGj0y6ltVMgM0qdVxyp+hbArKpJ04uW5thqSxFVQbsdZ4lso7vTrmK6txJbyKVdXTcrJ3zSeD/GC+HY7TSdYIfS5j5EF4BuaBu0cnr2O7jrjHFY/wv8YP4k+GlhbNYwm8WU21yXfMks0fyttHoTmtC98BQ3d5LqFjcy6bdzJi5MY4kHYSDuPyr4jMcwjiJax2P0LLMtlgo2jLcqfHLSo/CslrrmjGGG91W4jae4WD549gIWaJwcZAPTHOc1u2nxE8K+IYrrRNX1SxFyluYXvI2DW0yOu0nf8AwFslSvJHrWJ4f034geFQ5sdJ0S+0mV/3tuqmKJMcB9h3ZJ6jkVycvg/xYb7Urw+F7rSpb9zsS11sb5lAyY4v3XyqByRz1PNFN060FzStY7rODskdFpHgjw1ZS26/8JPDDp2mZltrhnG4sekXm9HjAJ7AjAGTWnqHizw74b8MajY+B5YZBbW37+9WQGKFecvHnmSc88Ajotef6j4b8V3Wm6fp8mhaxPJE5kigk1vybkKDgknyjuQZx+VX3+H+qS395qGq21jaSxMqf2jqk/2/94P4ZCBHyuQduO/WtW4JayuR719jQ+G3hmx/tS++JGs+F9ZFrp8CXGmWcpLSXkzKP3qx8ZzuJPpmqmva5H4m1hpLi6gk1O2RvItov30GnyY+VJ24y4P8PFdr4i8M+Gr61trzxB4v1m9t0tlR9MWX/RpXAHzGPqqdSFzxxzS6Dp2hDw5JNpOn21rZrcNawNF8yyqMYkA988c9q8+tPmlePQ6KcLox3sLew+GEHifxr9tMI3CYwjzUL5IURRjDBM4YnccYIry3wl4i8Qz+KotP1W8+3rHHLMygZhZEAMckI67euQSa7j4l+J7fRPD0OheJba2l0wXJeCXd++jYoQDH77iPwzXKfDjwlrVrBDql7p15K7R7mXbnzg33gD2zXRhI8yvM48TOcH7rOk1rX20v4sW16tlDqUVtAsVnFvA+zBgHc7cYLcscehr6M8MX1vqulpc2rTGGeNWhMnyOQR93HYe1fMWq6XptxqsPi7UHvpNIkIg1GO1fHk3AOEMq9VTAVc9zX0X4AIh8PxRRPBIjKrIsf3M/7I9BWeMUWrI6qKd0eEfGvUbnXfjtoPh2S5J0N4Vu7eO2TcXmRyC8g9Rt/IVB4uvtT8WeMJVtNTvGtGdrWGCZgIJLtDgNFx8gznOcg8VJ+0NcX3hD4x6N4weS60+LVIBbvLbt5qPJuICrwNp6ZrD8Vap5dpPp+iLBYwTS/wCmXhnxJvkOZGfjlQR7Yruip+yXs+xnKN5O56f8PvhvpN9pkl14sZNXunXyT5SFiG/3geo6gY6iuUtvB/ijwl/aFnJqVzqejzyyLboyCGW2Xd8uZDn5sdBjmu2+G3inVvFt7pem+HPFGlXdlYRBNXYW5WSWTs0PPzD7o3eoPFcf46XxDd6lq+k6tf63rJs9RE1hexfND5fzZgmXjaF4BOTuxniuSjUqxqO7LahbU5nxNe6s3gy50pv7NGo6NO13aXNxBsjuyADKsrE/M6oM4GO1fRfwh1BtT+Guh311braSTwbpEJyRnkMPRWHI644r5b8fancar4M1PRvMtbt1kt0afyCqBnkC53Z4Vepr6d+DmkN4d+G2lafcPPNNFF+8mmHzSf3SB/dx90+mOKrHOMo7joaM4j47a4un6ddL50M4uo5ILKHG1gzLguzHg4yCBjnFcR4N1Nvt2kT3khiNxpzXF8+evknyVYn64H416X8WfDul6/pV/Y6iqSGQHYJFyLfH/LT2C9fwryTS9Z0e/wDF2leENMuJG0GJkivdUdsRlVXmJf8ApmzAOeeoqIRi6XKyKkpRvbY0fHul65qfhePXNS0uKx1zSbT7db3UEm9pIVBaRTjHRRxn1rC8MeNINWvNPlmuB5rwjcW+VWz/AF7V6R8Q/iR4N0TS9attLY61q7I1s6mPfCIyCG5zyoFfL5WSC3aQIjW9rdrfKI/73Thv4UAOMc811qEnhnTTOKEqfOpy+I2f2kPA1noeoWPibw/Y3EVjqTt9qJXKxTccD0yScfSvK4IFtbS3vpLWaRTuaRZfljYcjj3r6i+Hfhb/AIWz4h1xfHl5s0qW2jTTbaFfmhBztdDnr0ycc+1etP8As++CW1uXUvMvRcLaC3tRM4aO2O3b5ijHJ/xriUqdNWqPU9Dlk1dbHin7L3wdt5rS1+IOvw3tnctL5mjwqwXYo5WXkH2xX0fLNdRtJHGsk4SIzEzSASA9N23HzAnjPHNZngf4Rp4T0c29j4u8QXFysZIuDPsXzMcfu8HK57Zr5k+K+lfETw78S9WurfxB4me5SMC41OG2MNuXHzqinccp059c1jPDus/cloVCooLY+rLPUvtlutwkZzHsE0LjDISOdw7Vzup67ZC4u7KO42alZhokt5B8zMV+UgfxKSQC319K8d8PfGSO6sbWbxQdfuZI4opLqa0tN8izouN2dwwpydw78dK9N0LxDpGt+GYNR0SC7jsLoeZHJNB5W/tuHJ3DI/nXJVwzpPXY0hW9qcR8RtQu7bQp7rVIobfUXs/s6RRT52s2CSDjnkcVL8J7D7NpkL7eNoOe5Nct8Trj+0PEtnp6YLs29mD8YHA/PNepeDLNbfSIyzH7o4J4zX1PD9Oyc2fIZ/Vd3E3/ALiE9c0ZppyU3fw+pOBS98cZr6fmR8lysUUUKCTgdaQMrLuDZGcZ96pO5Hw7oXNFAIpaoe4UUUUCCiiigAooooAKKSgUm7K40rgetNaSOFfMmYKg6knAH40rkgoPLLqx2khsEHtVG4utFuL+18Ma01hcJqjm3C3BGyRwCwXvtIAzn1Fc+IxCpU3Jo6cHhniKiii3Iy7g3mfeyqt356VheNdR0G002WLWtXsbKNk2nz3JEg9toPP1xXB+OY7XR9en0Gz8Ua3dW643RJcEmAjonn53H8qboFnxLHp2mx2olI3S4yZD6txyfevOhip1YNxVkeusDRw1bV39DAu7vR7ODTdK0pPEEsNo00kD2FmHR1mIaQtlhzkDH41614Q+MGm3mk6ZZ+KLPUtJuogLf7Xd2oAnJOAcAnHBArmvBclxY+ML7S9QhgZpYxNA7L88gX7+498EjH1rs/GFrC0lhNpsdvBLJKUlEY2idSvRh3FfL418s2mfZYNwnTUos9D0O6s7y3N3bSpNaLIY85yEKnBJ9j2q7LqNpBNZxpuDXsrRqv8AEmBnp714x4wk1LwPLp2pWzGHT72eOO4sTMY4gyggAkA/L+HFcT478a67cW8Nr4n8RNYa9GjzMdIt1eS3RgREDIGG5iwxWVHAqsrt6HTOu4qx7n4y+LHgbQtQv9Ku/EsFpcWW0Mi2/mYcj7gwfvHr7YNeNePvif4m1bR5F0qxsJbeZ7d0kf8AeqVjk3Ak4B3/AIeldH8GYfCF34O/s24sZf7TkP79b1B9pkncFvNU5OCeTwe9a9v8L7C/msdV0OG60wXMRZGjl24K5JUkfxfzreVOjRXLqYxnKTKVx43snurLxAuj6xLfXOiyaXJBFAA7zOwYDJP3cKTXkugXXjjwvo9tc32rXvh2waUwpbXDjEmTyY0B5xnknGK97l0aztbJLvxBr13DaeYIolu7ltnmDjOwZyetcpcfCvTh4t1vxV4jvNLOjPZrb6dbb2MLytuAaVQvGcjnmsoyj20N/eWtzxT4o3V14y1WWSPYZRse1k2hMqqgHoTglhn3r2D4WfGG2TwF/YtzYXEurQxpby7YNyl+g3MD8oP0NZmi/DzwTrHj6W70Lz9Ft9Nkj+0RWigrcKYwGVORgFz19K998B+FtD8NWzR+H/D9nppkOZJI1Blf/ffGWPvV18RCnS5I7mUaDnO7PAv+Ff8AxHk1K78W+DtMurfU7z/j7iuJdsF4nTay9wBjj2qpZ+L/ABJ4A1mCz8S2V94Su9ymSBVN5aXMY+8Io/lEQP1OK+txBIVIaQktyaw/EemwXsK293ZQ3MGdwWRAdrf3lHY+9clPER+0jolSk37p5N4s1nwD8SfCh0hvFdtHq0qqYfJOZY2Rt+wKcAg4xjPer3hXwR8N9F0eTxQ1of7RSMm8fK/aGc9U69Cc4HbFcF4k+GPw2s9YltboXmllo2u4QtyWJOTnbnGMYJJ7jiotI8CeG9Vm+w6P4saW+jtzMb9rZcRbsFEEe7EmR3zxivQ/dSjeMmjmm7PU665+KHh/TXmbQ/D/AIxupUIaR5CIlWI8YXBO45zxxVy1+LemXUCqvgLxbdwD+/bRk+/ylxg/jzXK3/wd1jz7K2i+IWqWt2VJaRF3iZ8ZP7ndtUAY5z7U24+CujQXkMeveL9Su7yZCC01uNk7Hp5a7sAjuSRURhR3UtSdOp0/jPxp8O5tKtbi606w0zUHu4Xnt78CKZERwxLBdwPGcc9apa18fLC+1FtF8I+H7q7nZilrJdgwx88jaQG3fpVa4+HXw80Kz23lpiGGMiL9/wCWJWT5sSFc7yenNXtI8Q+G4buaC1mtNJa2EKKJYtitvTcFRhzj6Cjki+lx81tmcJdaP468dF5fFl9cWembg6WloTbpOSfvBRncPRjj6Vb1bw/p2k6PIVijjh2FJOfvnGBubuffFdpbeLtC1G7uYf7Rt4rqKeSGC3WUmR9oBJIA75wOteffFvUtRNs2nNpbPDd3cdsJWRtkSmMuXBxzjbgn1rJ3uolSadNHCTeH7G81Wy0yzgito4rWJZlQ5LyZOWJr1Gw8A2kegzwTQo8bx4VW/i47fjXBfD24S88RxtDIrApwxTaeOuR7173bKBYxxqABjIFfV4HDwqUtdz4rNsVKlUvHY8C+FusXum+LpvDN7cXzahaFo9LmcYEoHW3f1VuAPxr3j4a/tB+E9dlTw/q6S6Dr8UhiaC84jkIz91vw7gVyOsWtvpuu/wBoLbQr5wCSy7AGU9jnvWQvg3RfGFn4p1aXw2k9+ZowkpfYZFwq5JA4x1H0FfL4yhCNdxmj6zAYj2uGi0fVNnfRy2qzK0ckUg+V4zkVmeMdO0fXNCm0XW7OPUNOuwolhdc7wDkfkRXy7qFv8YPh7rEWjeGb28uNA+zxy2cl44dZZCPmTeTwoPrU+s+NvjIkcWm3WtabDdXUAvY9tguYIWby1+bOclwRx65rCngJxlzU5aeZ2SrraxgfGTwbD4b8aSNp0clp4ZMsHnw6Z85jTBwMnGCR29q338eSW9jbxQ+GdasdNgixDHFYIEiX1OHJGfTFSaz4fl8NeGm1Pxf4vvNV1K7tpGhtmkLMbxsFAo9U+YKxxwTXAx6guleLNMazskgmXH2gwYg86RuNp254HBx3rqqyckoy1Zz1JcqutCrNr9mt7qGpifUNSvwQ0AkttkVurc5JBPA78V0vgjx/4i1CJrddB1fxBpcJwNQsbcRMrD/Zz8+PXIqj441698E+KvEEFvdRM1wlsSiw/Khkj3ME9Wz2/WuX8MeMviVZWv8Aaej7YtPt5DvtxCFt27liueCR3xmvRSapqMNDnlSpyfNNXZ9D6ZdWPxQ+FmrW8E01pOjG1LzQhZFcHo8eeD8vrz1rkPgLNqH/AAmOsaHqd1d3f2YvHa+dJu8xlGWzn0GKxfhh4gutOvr/AFCG/tJ59SuI7iRYZWMc3y/NuTGE2Z27hkn05qz4j1G18PfEG5u4rg2/n3BkDKSDsmwrdOpwKw5Z87hzPQr2VG3wI7Px34sXSPFQ0qyubnUNRa2Mj6faxjbEQRjJzyaxPBfxQl1HVm07xBYx6XM/Eas/z5HQFccZ9MmvLdd8X3um+P77UfD2i2n2p2SKeWaUzCb5QFOwgbOMdM1P4r1jxHp+radqniCx8N6gwjHmCzXE0JXkk/KNremCfrXpYetOkrN3ODF4CjWi+VWZ9KWs8dwm5alXpXAfDvxJDqccfk+f5U2DHvILY7nOfWu/AKkg8jPH0r3KFVVI8x8TiaXspuItFFFbnOFFFFABRRSUALz2600MDIFztHq3rThycVjeKvEFl4d0Sa/vLi3Ro0JiSZgCxzjgHrUTkoLmbLp05VJKMSfxDeXFppcjWHkyX0rCG0imYhZpm4RRgHHPU1w+v+F49HzaPpltfeL78i81GRsNFpjY2bEY9CRg5HrXc/D8JqHhmy8Y65H9ouLGCW9iiQsEZcAhSvQnjg15x4t0TxlcWF5qkmppNFuN5IkG2KS4Zj8qs3G7apAwT0HrXx2NzJ1qvJ0PvstyqOHo3a1ZkW1voVhd+fPqJ1CaFwki2wyN/cOTjgetc7D4p+J8OvNp9rpt0NRDeeunC0j/AOPPP3iSfrzXNWZ03SpL681TxZbhpQZLnTkEqo7f88gwXqem6u88PeMjq+gvc2tx4nlghjaGSWSytFkEAXPl/a9/nFM0vbVEuVM6VhaC3RbTxJo2ueNbC4XV7zSdbhikjiaWCModxG5MbvYcmvRP7TuIrlLnUrW31HTo2CyXent5kkYHOWTgKM88En2r5o03WtJ1CSaQ+Gbx43cxrc2MLSyQj+HDH5ifUnk1738Mvh9rFjJDNrmo3yQRETfZLZVtY7ndwJC0ZDNxgbX7jpXFXpt+9Lc6qUY01yx2Oz+M9rb678JLrU9D2amunsmpxrDllnEYIKEf8C5HXjpXy/4VTSfDWoXFxdqhshEVii6/ad2cHjhuTjnpiva4fFN94N+Ik9to6m5sL22ubiawUAJ5kThRtX7oyGO71PWvFPHd2NQ8cTa14V0pPsc0Jd9KMWyJSMlmiAG1EHXscg8V04Kqqe4VVdHQeHdXuofGbahJss5EWOW1h1S8eMJGE24Qxhgeo4OK9V+F2k+L9NQRvcXupWNqCbUaPqPn2oY/cDKzBgN3fbXnemfAj4keKfDdlrOm2ukLZ3yFzbSXju0XoS2DgY5wDWpp3g688E39l4LtLy5s/FFrH9qutQ0a+EMJQcorfMu8kggq46dK3xEqc1uRTdj0vXJ/E+q+HpbPWrPQrSZJc3kkbl5rVd3yugK5DngYHB3Ek103jHUte0Dwzpt3d+H4G0fzja69EzBJEhfCrKoXICr8xYA4A9a5TQfEmu308ba94UHia2AIudWso0trqPH8PG0OR6gnOKr+JdQutQjuIvB/xAhtpri3cTaF4jtNsiIwwy5cFWyOOTivM5ZOSUXc6eZ9TlfFWvSeF/iXaSeGY7DR5bm2C28MqD7JdqWG1ZMfdLL8wcAntXq2jfHG3twbLxD4Q1WzltpRbTT6b5c9qsnQKpLB+T0yozXkfhTwv4g1SxuB4gtbG5tPD8wjDzJDNJc713BVYE7Au7gg8bQBWzpfgnVHtZ9PXWTptq7rOL+CNDdmSPmJpe7bSTy3NdnsaMn7y1MnOSfunssfxm8HsrRD+02uQnmGJbYlgucZHbrx161z/iD4yahKGXQfA2pLNhFhudYmigh3P9zIR2k5xx8uK4WePxJpiyTX1xp9os1r9mOqxy3BgjTfkuse3Jc9SNvUntzTLbQdbvbkPaXuka8BCsSau8WLuSJRhOGUDIHTnjtUOjh+jD2lU8u+K+p6zq2urqGrTrq2oXc/lQwWeYY40AywiZednXLEAnkYqTQtb0PUH03RtPnn8O6lo0k3l3RgV9srMCu0sQdnBzxluMiqni6JvA/iqeNY7xbi7YLbmIhlt4+pCsx43NnJ7ZNcl4pnEemRXc00X9uNqAni24kaFQTwx53dR617WFoxdI5pzd9T6NvPEms6N41tYdPnuL++n07eJ5AfJKnIH7roGzk1heJP+Fl+KNJU3WpSzxbJTtjhWMAIwBB2nhs9D1rO8N6xd3Gt6dfXbX19LPp0Lw3ORDHGgkPyScjeQQTnkgVJ+0d49k02yt9O8O3X2aW8GJZrR2jjct1Py9T6nvWahOL9yKYuZtHPeIPtWlTWOn6xFe3storNPp8V19ntpWUZWRpFOQxPBABzjBpbDxNfeMfGGj6adH0lnDi3REumcRbhncWK5JXGPbpXLeG/B0niHxbp/h7UNeuVhmVpLi5vblsMVG4gZPU9B710PjnwXp/w08XaTdaBqxSbyGv7aR1G6N1YJhh1IO4+9aVZRjH3lZjTPoj4U/DLwj4Vkm1O00uO71WVi8mpToC6seohH8K/TFesXAE9t5MyCRcDKuoKsMeh4rxfwZ8TbVALfxPY3Fk8D7Gu7FfOtJmAGRER+8J9iortYfih8P7qzaWXxCRGhOd9rOpB9wU6+wr5idOvJ3SPRU6VrGV4q8BeFXvhq1lp8enzjmT7NGEB9yo4z7965+O723k+nW8L3V7bMB9ljIErKRkNg4GOfWn+K/jD4fZJo9BS71IxlEe4nheG3iLnCFtwDFSf7oJ9q8Y8H+JNfvtX13X4mtr3UVnW5OoFnWGzCME8sYG4gjoMd8mu/DYnEYeLPKxmX0MS0j0L4p6zo3hmTSovGOnalb2upscGALK8IXG8uFbC7cjODmvVPhroNrp2iThY4Jo7wiVSfn3xlRtznqMY69686iXVxa6ppNjZ2esXfiSC61bRVvbZP9DncBpISMY2A7QB371jeAfF+oeFba6+EGta1GfFP2fFnMEBELOdz27MeA+0sVOcAFQDnioxcJ4q0r6nThKcMLHkR7RrelaRrfh3VfDDT20hurcxJBIoeNGAwBj7px6VLL4T057az+36PaCeCzW3EwjBkAB4UN1K9/avH9O8Yaf4X0HVTpN5oM02nPHGlvqc0scyXSZBZkK8sp6uM7uuTWc3xw17wrri/wBqaC93HdDz9YuZruVlSYjhbVTwse0JxwMk1n9TrqF0bKtG50vxa8IytK13ZxlLoRjbIgBOxBg8dyOK8O8B6Ik1zJrmp/6nTi1zcyNj+D5gGz6kYxX13pc9j4w8M6b4hsg1vb3KeZErYyu7kqwHQ+uOteS/GLw9o1nr3hz4f2tsiQa7dNc6o8ZIMkSDcq5/3lpZfJqbhMyxtPnipo+dvEVv4q8aeOkmijvSJnF9DHKAAITypRc4wAwFa7aFqZ1Z/C+u+KbLR52cyBI8sg46uwHXjoa2tQt9bFzfQaPJ5fiTwhcTvbJJlhc6a752Y5yVGwAHtU9n8MfEGs+GtQ1ix1bRNat7yYtcralpHLgAkglc4/3sH2r0qdZNtMypxvFWM7TvCcPhDx3o2njVjqs+oS+dbhMRwSOoICkpk5wSRxjjrXQfGTRp7a+0kyu0U1xbW5+RyCGjcszbuo4Irt/B/gTSrEaNqlrYiPVrSMJvlMhSPjkKjDAb3rD/AGl9P1u4i0mTT7FpIgssb3CyLneygIgXO48+g71ze1UsQrPc3cGo6nNeLfDME2uy6PG9lp97c2scqXrttlhUhTv39XHsT3rhPE/gTUotTW2tPFGn63cXDCJ4VmKyTD1HGMDPIP4Zr3iPR7fxb4b0PV9V8PpdXMNqIJoN6FsoNmCc47ZxnrXAah8Mri2v1tdPjjt5ZZRKt1FHumhLHqSBhSuM4BraFZK6kzNxdlYT4f2OqeG0is9R8pJIJxC0UZyIgRu5J5r3LTpGeziLEE46ivBWi1TS9Q1WLU9Qh1F/tsatPghgwjAG4Y6kDNe2eGJDNo9uc5baM17mW1L6Hx+e0VCpdGx2opFPalr1z58KKKKACkNLSGgBrfdPX8K+ffjZq1o3xQtYbm3OprbqkYt3jZlUkg4Ix1719BjqM5H0riNU8N6OvxMtfFN8sjSumwKv3GYHAdh0yBxXm5o2qLsexkzj7dXNS28UIfAviPT4VaCexhVVEHLxI4I3KntjoRg0zwn4k0nWdISxv0t5nki8tWRN0Ttt7p96Nj33hRnJHGKW78IahpfjS+1SxtZ73R9bRLPUbWFkWSNGyPN3n5jsySADTz4bsJ9cg0fxD4VvHkZiLfVtJZoEuFVfk84IQ24AAZcYOK+IThLfc/Q5KVtDivCnwzupraWxutP0NrWTU2kvIpv308sIb/VJIc7cDIBBHsa6yb4HeDYtNGj2s2p21jLc+dPAJ2JWPH+rVgclc9cnPWpJvD99Z6i8L6p4m0iJF5gtjY3A9iQu6QZ96mXSp2gSWDxl4rychQtgqDI75dMfnxWinLoZ8qOY1X4b6j4W0PU4fDTrcWUrmaG3tbv7PdwFT+7KtkbxgnO87uldXf8Aji20rQIbM+Y2orCqyqgMsjMeMBOZN3+0w2+9Y8fhvULiS6W7bXtdiP7xnvr+yhjUdzi2YTYPt+Fc3Z2+iI8cGoTT3TNIsH9n6Osqso3Zy13N/pBAzyu/GO1WoznuS9CTwtHcar4uvfErRw3B023ZIbVWVVWRsHyyx+WR2xlgpIBGKg8HR6r4l1q7tG0+ytVS3LXc4hWMHcSCFUDBXHQeuarfEk6Evie30fQtVvLlLNlmtNG0+NfLSUDkySqO5OSd271pnh7WNa0/xdeQ38ISx8iKza5X7sDl+jdx94cmumEVHQlvQ6K78Hw+BrsnVNW1u38PXcOySSx1SdfsynB3GPcAozgZUZ54qz4Q8L+DbzwpqWoLY3EkU0zR6i01081wrjBO5iS+4Ag+vpzWp8YbwxeA9Wk1CJblZrSNLZt3zLs2qWyOOeozXEeIZria/tZvhTqD3upXymDWNMEkUcU0qLkzgNhwWyBkcfLXS4QtqZJu53Hw/wDiBpfhfStU026ie5TQovOjuICX+0KzAJGIzzuCsCTj+E5OaPi7eeHvHUOo6M3hyfVLpY42jvIISZEMhIRhJ/GiEZdcnjsawvB91P4L0+817UrKEPekG6M1r5oQp8jLkA7Rnv0PWuhT4kXlzfrY2f8AZ9uo2tAY4WhZEY+igA5x24HeuCVPkn7SDOm91Y5Hw7o+oeCbO4gcX+pajPGJLi0kRYV8lFwAoXA3ZAYbucUy38efa79tUs40tpI7GFpmtyB9uc52wuJcbMEEFhgnPNYvxK8TXEOqzabdS3Eb61FiFhI2+chwuXb70SAjGQVPTsa5/wAWeJLyyksfAWhaTZS36262108qrKTIeMhxnf8A72SfevSwuGU/enrc5ak3FaHVah8UNWt7PSfEQmtBJ5ziXR5SJ0hkwyhe/wApGDv98ZxUWv8AxR8a2s1tBLp2mWhnSJi+mwo/2JJBwEUja5OOM5247ZrltD0/Vbm11C10HQYpEiYLczYjXDhRuAeT8TgGr/w5v7LTviDo2pSW9hcox/s+S2lu1/eb8DzApbaGXHGOOa7Z4TDxpvlWpnGtM6K6n0Dxj4al1Gytp3+wg/bLe4bfKq9DvOSep3ZHHarfhXw58EfCOj6d4i1Bpda1W/hke3tIXeSR1GNwVPujqOTipfFWhaZoPx18NWOkLsfVo52uoFLbJE8tyAcfKcEZ2nnvjFcX47jm+Gusm+hsbPU9KvGMRhmR43i3fe8p1wyfTI9q8hy5HyczOqMVJXPR1v8A4W+KbS3eCLUNFhEm+KSWYyRsDwAqKSV54IYAde1cx8ZfhxrXiKKxudHgiureJtsM1rhogo9Y4+R78VyfhiW31a3aDwDaX29ADPp00YleHDZKhgCxB9Se9UNa8QeI/DOqKum30+n6sSzTWlvPInlxE9GUnjt05rrpQqxX7tmDabsI1n4gtrNIdQ0OW/8AIfy1u0+VmYcgqHw+R6gcdTiqOjaTrms+KRbXVpqKRSERS3ZlN3NZg87juJIU4r2L4LeMtc8RzxzeNLq1fT7bU5bUL9jUtC0kaqgVlXcCWIDFj068V6gmi6D4Us9Zj8KwXNpql3eRpJNdQlxcsQchDgnYOmfu9KyxGOqRVpRTN4Ukzyq8tb34f6ZFpMmk654h0m6vxqdtq+jLmW3nbb5sBVSGVSqqN2M8nFX3vNV0vQDYeMPB+vRX098NQ0ebT4jc7gVICSk5wcNzvxzzXt1hb6Va37pbz3dnehgkoiYhS56FkHTnocVyupfEnTrLxDaeFhqmpi+v3kjjmeWKO3DKTnfIcDseAc1yU685LRFzjBM4q/8ACnxCPhZrW8bQ7Cx1WOETR6k5luNLjjJKkHne43HByTkVz82if2P8N/Fmq6XJ9nsBqFuksAVhKVCoDI464Z+Rj+8K07/4tWNv4xktH8NXepadauIri/g3zKZc87Q2QwHqvAro/A+q6f4t1CTxTpW46bk2d3bToP8ASl3ZCMh6MGAIOM4WprOpH3mioqLRtW7+L9DudE8QWHhT+17BLZYpwZAs1s7geYVBP8OBn9Ki+LvhNPGOgrq/w8fSINTnut2sahLADcIiJuBKsPlZWUckA4FeqXepRaTaaVZTOkNzffu4lYMd5GN3I4BGR14rkvFdtZeBNYvvHVuqy6bfWws9RsywVCS3MoY/Luxx8x56DnArmhUlGXM+oOKsfN/iuXQ9f8E6p4im0/TPE3iLTNlpql1DvjLLghLhQQM5AJc/TFUdM8RXdx4U1TQ2uIrxXtoZIpbqESyxxGQKQrYOMc4BOfwr1H4raHF4fv7Txto9jpMHgeXTtmoQsDA15DKAXUhsfPx8oHTmsfwb4W1GLxHp8thPol9o1+73UFxFHhXhaMqInONmFI7c5HrXvRxMVRscfJ7x7F8MrHUNL+HVpp08VtFbiPfZMZMySg8gyY+VSeCMdPavLvjtqEl74i0G80C8iGs6XaSxXyzDCJEysI5c9zvOABzkc8V6A+uyW3hNYNQWC2ltneFQmVi8tDgEE9sdzUNp4R0zVPDAuNTSC6lv5Y3mnhcN5e1gVQMOOCM4968CnNxrc/Q7pxThynyvc+IPEC/ENL7xAZNNv3ghSe9tCNylUAjnK/dI2/eQ9d3I4r0fw7rmoaDfC50LUIvC2paiAs8CWaPpupyA/LKjEFYd5wpHynivMPiGP7a8UeIbmwaQWqzyW8arkmPymKu5A55IyB713Hwn8QTaloUGk+JLPMF1AsltFIimKaPJAMeOh4P+0Otd9VRXvRMKdNL3b2Pc7P4kabJb28HirR7zRJMbLm5kXMJYcNhxn5c9Ce2K5nxR4e8GeJNct7uz8UW0V7HMv2J/trqpKnOAshALe/5VnP4U02GzWbRdTv4W3fNbXMrXkDj+6ySbuPwrmPHutTrYx2+taX4ZuEmljjgcWzrGWJw24xjfEQMEEbcnp0qqVOnLVaMiUakXZu6Ou8C2fgnwrczR33i+zg1O7uXaeKS8LxRcnPGSgJ6k9cmrPjH4iWUunXNn4Hsb1ppSYYNWeOOO0Xs02SQTjggHr715BomvaK1hfWKW/hfQxGxeK5a1e4ifBwSWnDM7Z9M+9ad5r3hyXwk0419vE+oxsqwwpELaCN+x8lAqkA/3hVVKKvrqx+05U+xW1G8M2pRaDHdve3QmW61S+MARr2fbgMAB8qhcDHGcZr2fwopXT4lIIG35R6CvKPhj4duLq7e8u90s8jCWR85x7fSva7ZBHCoAA4r6HLocsdj4fNsQpzcR6/eanUlLXqHjBRRRQAU08sFHX+lKKRl3Oo+6ezf0qXKzsPldrmH4g8RR6XbPst5WuSdkO5Ds3npuPpmlmvPDeoWVut54p0uxLYZy8ojDN/EFLnoDkVJr9nJeWRXzGzISFQgDI79a871vT9U0Vjfw2lpdRRKcR3EaMjj+6cj154weK8bMaNWUX7zt2PosorYf2iThr3PbdJ1TQYUBbxboU2xRGJP7RiJ2fTdWpqWuGHSZ202+gmbYRDNA4uIkJHDSGPJx7ZzXgnhb4haKsi6ZqGgxXl48Qma3gsFEv+1sTbuEY7Fs/Wuv+EGveHvEWpTx6TPBooldtthBMP3/AGOUbLF+vTjjpXx8sPq201bsfcxq20PPPFmm+NpvEUWpyaal3N5TR3Mulah5BkXudjtuDfy7Yp2s+LvFepaNbaWnw61+0tih+xTR3Mryx7c8su4k5IP3hzn0rv8A45NH4O0xf+Eb0W4u9VjaJ5QQzLErZwzqPncHByVOFxz1FefWPxEvNQ1bT9H8RX1jpun3JH2mS0uDJNKPQKrbk989BzXVQdRxuomMrJmHo+rfEzSzBa2Xh37Bf6hlRcXTebIpb7w8oHIJ9Mcdqh8XaN44juhN4x8XBU3PLGdMgUyysUwWygxGMcYf0ruYv+EivvHzaZoukGy8MSYFtf8A2j7SX29HSRSSAfckjvXmN/rGvap4mvpbe105bWW6ydOW53SAqQC/3srnHQ8e1axk9xOx1nwu02w8N2Vh4pht7tdMuHNve3Msqs4kY/JJM33UQAHLcYyMnNfRumeG/DWueU0GI4ZU3yL5XyXSf7xHzd+QeK898Kafq3hzTHu7fTJda0y/gAurM+XIzyMMqqKowgUZBLgg9av6bb+D/twi8P8AiXVvC06j7RLp+S9oQeNxeQE4yP4GC8dKxnKTd0ykkdNe/CD+0tV+z3OovNoluPtFhDyzwS9lfs6YJxnPatVPhzp8ep6fd5sLWK3jlE6RQrHPMxXAJcAEBep5AxXEtrGrxO62vxU+Fr2QkPkrcSTllbvuZZhk57VZZprq3uotW+Iun3V0yefcnwxaSTXAX2Ql8Djjj65ptza1YWiaXxO/s+00GDS9IC3d9dzCH7LARI0qEHOCcr1AO48dutcPbaTDZ+MrLw7cEPBpUG+SbycqJpBhoy+OSMDCZzk8Dmuj0lZLedx4Q8O3XnTQ5uta1F/MuCeig264MLEc5wF9qo3+groei3N5e3FvdapI8V3JNCZMM6sWRyCSGcnqV4OBgVGytcNLnHfB20j8ReP/ABf4pNidSuELWenw3WwYiUYY7G+78ykjivCjeXHh74vPq920k3k3nmOxXGMtyBjgfhXsvxMGteHfEMHi7wE+prq92A2rWltYO8GSnEhOCFOMDb3zmq/w98LQeOvD1nN4r06e7uL2a6uBGQLcGaIKVgD4GN5ODk/TFe9hZxo0/aPU5qkeZ2Q+80iPWpdujeLG0/wlfyiW+tbcI0kMjrtHYsCWI/OuI1TwTY+Hm17w4zQ3ep6HGbqC6JIkGMkxN6dOvHsa9y8T+HI/h54WsLDw3otnp+qxsbuNZ5Q8FrlTmViTmVhkqBkjOOM1474Q0m41Kw1e7ur6fUtT1+7f7dchDve2z8zL2DsD8qdfapoV3VvU6EuPKjU8QeIdQb4j+FJNGjjgvtQ09PPZsyNGclX25ztygPI55rF/aE8SanNrl34YjuLZ9Ms0jeMFQZA2PvFj1x7fjXvng34Oz6iU1bxJJHZea6mKBeHiRFGwBuy5AJ75JFcH8T/hjNpU3ie+eMait9atdwzIvyxGLqo9Ad3f0rSlUwtSdnuJ86WjOM8bX1h4D8B6Jo2lEW1/c232m+vonKTXEvJ5ZTwMADArA8FeHtSv7LUb+G1uNR1+QxLPbsfMkFvMvmbyxz2A9xmtz4kPHd+B9M8U3bw3Ebwx280QUZi2NuOB644rS8BXeraFo8+u28MNrqlxPDbQ6rPuKx2k6FlUqCBuChQMjPWssVP2fuipR5mzstE8Sya1og1Pwna2MulXOqRTC1voPJS1jRl3KJF2l5RtJySc5Ar0G98S2Otf2Dr+rs2k2UdxPbp9pk8nbcCQiPOcYVkBIB4PBrzm4l8WaLo9n4Xs/Fvh2/GmqJ4dP/sqRLiVCcsvmAiNpMZxxnpXRXPjjwb4jtG0XStF1e2u7qNHvZdQs2S20+VBt86QyLjI5XAxndXkztONzri+U53xp4zm1H4lax4d0nzoponh8qaBm+WRWziZ+mBwRj8a8q8QXGqeJJPFemaHo9qltYW/nXk87vJceZvUPJGM4ByT90Ywa9Vk0jTIZNQNtexalHrkhtb2G2jZJdM3/Ksig/ODkndvJAAGMV5Vq+kax4eaXXtDjvbHWoVa2mhigee3v7ZG2CRXGR2Xdk9c17GEdNqyMZX6jdLs/EHw/wBPs/GGm69bajpkE8DXFqxLFYpGwGdD0VsEZx2r6j8E6FpMmoW02m20VnFq06ahK0D7kkfy/wCEZwOOK+MdVv7p7i806y8PWzalqK/Zpkju2mO48cIrYHXjIwK+wfhtDfeHfBFhptpAX1Ky0V3t0Em797nJJboCBnj2rDM00kr3LomT8Y7jUvEPjh9Htbe803TILfz59T+0KqPkfIkefusuDuA55Fdh8NNffxBp114M8ZaZbz3kMapNtHnWlzHwUlBGQP4QQTnIJr558aaousXdra+INYXT7q/0qK+TUlLpFNcMCZN6k4QZxjp3qT4Zajq1jqmoR6X4hlEMFtFLFqLLlnHmqGwDwykZUcd6yeEUqCkjP2z9pyn0J4e0m28UR6p4T8XWJXSrC93afBd/fPlkglAfvxLxtPJweSa8/sbHxF4O1q/0rUtDtNJ8L3V0fsJjuAVt5MDb1JwHOFCjoWzivSPF00v/AAlHhXxJMscGktDvuXUkXMZ+XaCpPEXXeSOOORXmH7YGieFLnXdL1zWfGOoaXePZKunWlpE8qNIjl1lZBn5egz3xXBSqX919Tpslqb83g2TxTo5/t2S7tJmnYNbQyjbEEJBVmPy89/pXJ/CTW9O8AeJNS8NX99qeoJrV0DZyRxN5UAJCj92wzkkYJHAHNQ3PxI8TWuh2V+tg9hC0EKNe3ls7teSbf3kkca48vcecyAjmuY17TLjUdROrR6NcaxrV1F5y3Oo6nHBCinj5CmxSeDhRzRCg0ve2E6ibJPiX4e0/wXp+uw2E63Oo397IqKSMs7sTtGORjmuC0cS2TpNcasluYyBGszYAHdQB90fTFT+JJtct5IRquh2u8oW8qdJoZSE4xGZG+dvTGc1xN9fwXOsy381srRqdkllOj4x2DEEbea9LCULrU5K0ZPqey+GvEdxqF9b2Vl4ksbYzsUcyKxCqOy45JPvmuyl0E+Vby39lHqNoJcSXDq0kLHj5XEXzJIvXLYVcgnivmq1eZZBd6THLbG3lEsEqyKQH/uJkcgZI5zwK9n0Dx5qMd5ZXbwwrqCWyqEsGMTFP+WgaOQkSMw4yBmsMXhvZzTRvTfuWPI/HFs2oeNL/AE1o4oxFNtigDqyKh5BUp8p7E4565rCs7NdH1h3u7gRi0kPzRZZZSv06qa+hPE3hf4Z/Ee21W50qTVbbxbpkAuLyWy0+XNxllAj8kDO5QwHyAZCk1DpPwM8OWF1YLca3qPiS5m3bLSztmW3s5ABlZ2YHyyMj5XI75rqjiqcYcrWqM1SlK+uh1vwvu4/sEeYZrd5Ildg6FSynoQDzjmu5QtyG7HA4xkV58lnNpMUMdrqEZsUlMUSXSNH+9HVAx68ZwvfqOK67SdUgu4tpk2yIdrg8bSPXNezl+MhVjynxma5fOnUdQ1qSmrk9jj3FOr1DxE7phRRRQCAUcZUbthLfe9P8aBTJy6qHjxkH16+30qJaK4NO9jL1HVl/tMaNp0aXeoSqr+Sx+WKPP+skP8A67QfvEEVbWz0m2DyeJNSilMbAiCVwAG7bVHJFM8KatpEnjXUrB5rddT8tWES9XiBJVv8AaXrxXmP7SWhBfHGlazPefap5rc26ae8bSxzyk7lTKkbDtGec9K+RxuIrV6rpp2R+gZVgaVOhGq1ds+iNNvPBklrcXIuNEMYhMd5IjR7okYYKMw5X6Zr5r1H4B3b2k3i74ceIbTU9P8yS4sZbfd533zuXhuSDnkDGBiud8PaGPBNhqOteM9Y1Tw/Fq+0RxWMoAmXnckiMCcYIwQR1Na3wc+Klj8PJ7mx0Q3l7okrmQW123kvFk8sgI/eA5PAx1rmpYWdFvldz1FNSfY5mTxJ4w8Nz3Ca7qmuy7oZEVJFALSSdJELLntyhz7YqHxbr11a6BFoNhpOmx6hNELmW+cj7RHz90dkPfBBzmvqyW3+Hvxl8NRMvlyybiohkXy7i2b+I7euPfvXzf8V/hn4h8C3TarLB9u0m2kwlxPJ5ixJnoQACQRx17114TE0pS5KiszKpTlumZHhnxbrnhfQJtQvNamaO7jCfZrghRKD94xkAbD6Hke1XfF9z4mkHhzxFFfNf6Kkwf7U1uiTwK3ykzsqgFecBsAE4qT4f6h8Nr3U49Q1LwRNNOXHkWokLjc3KBP7ueynNWYta8U/8JLfy2/h/xfEYH22ejix86MWp48uXCjO4lhnjGRSxlk9dCqV2j3XSPGVnpOhx3sl1bQWcUQL3V1MqDcfu56cEZrzn4kfE4aH8VF8J/wDCG2PiHQspNEhjeOSNm+95bg4ZMcjOec1y3xZ8O3SeCIPEFppurWfh17qN9W0l/wDj4sWXPyHI/wBWOQDj5QADnOa3PCfjjS59R1nxD4ji1C/8P3RSe31U2JRYnACiL/YX5Ryc5zXNh6alK+6NJ3SsbGqfGrwdpviBY7b4ayJdeYlvFBeJHFuQrkyAMvRcAZ75qnL8QpoUW40mz0W/uJJpb+KS9QwR2yKoJiDqV3twQOoyelcVrvxpi8XapeWun+FLITWkZSxuYyN3l5AOc9c9aTUZPDSyz6fo9rHqU9qmyKRgVSSTHO1c/Ig/vEkHkdq9OnClJbHO3JHoOq/E/wCLd1okV9Y+DbqzsCQNRurYCNpkb5gI9wPO3jJyCM8c1g/Ff4ladq+naFqWh209na3AljuILqNlME0agqN3AIQnJ471x+hfGzUrTw6/gq70qNVgZo7cRsSQ7Ekk+uMmsvSl0+w121ur6UatoO1o3luX8vdM4w5iTrk8cEnoK5alCnJ6I0jLuX/GHxM8Way9hHPr6WVnlbaW0tGUIwxkOT1OcDnOOcVBrd9c6dYDVP7Wjs9R2umntGXJcn7wCbsZ6fPjFcmmm6jGNU1PSdCEmmTymGze4ibeq7uWRc845FeraJptv4N0u48WXEUmtXulWsBgtjDnyZefmA7qMDPp3rdRtDlUbmcnZ3R5haeKPEOr3U7apqN3dJLGsV15khDOoIIjXPuA1fS/wVXw74Ljk1HxNc2+l3F5bLNpa3kqrvVhlpAp7D5fpmvA/hta6feeJWm8QX0nl3V2HK2zBHkLvkqpIIOATnjoDXr/AMVtV1LwzrWpeLprK0jg0WH+ztHtt4uY5IcYRxjG0YA3ZznjpXROle1OKtdCV1qzrNb+NDy3OqR+H5lgktwHuHlHmQuvADRHuCcc8jrXV/Dn4l6f4wt7fT7zUNJmubrZavaceY5IwxIzzz6V8vaHplxrnh+68ST6pZ2s6LuS3YZabJzkEEDIJ444wK6XwB4w1LxTpsLRwwabc+H7pHubxYwZpEXPzSOMD68c1jXwFOMU4aMUauuxrfFHwZD4V1jxF4d0yRE0K7QXFvaynczEth9jdjgH5etT/CfxHe3gA0LT7PUZxCkF/wCHZ5lhnlSAeXFcQF8jcq8EYPLV6lrDx+KPhzrcMen2s8kT/aFkD7hKIwHaRX7AgEbfUV85S6ar+L9Ot722jsIdU2Nb3LQuxtvMG5ZCVYYwO3vURvWpuD3XUblyu/c9j1GHwnHPqctlYv4c1O5uIJZ5td0q4QxurgsRIXVWGBxtA565HFXdR1Tw/qXiPU7Xxh4itPEuhSWSwWdrpNuZHmZgrMZFjO4kMOOnHFY2hSeNfDaSXOq/FaGTQ5lH9m3Xlpfwlf7hUYOfxqTWJ/jLrTxy6Z4s0PSPDs7rGmrxxR2zPx83yNkq3B4zzXmxg03E6U0lcp6hfaR4L8OTzxeHLbwrBeBJbu4njlhu9XlQ5WOG1lYyIp4DMScA1n2fiXwzqHw/iSDxjNpGvXDO89td2ZkVYC5PkcYwucHPXI61LqmjXVkW8RT6TFd6fYXMdvFq+qSl7rVL6RgqM3RUiDFTgDnJGawNE8DeG/Edxq11rthceHp9JmI1HzLgGCeR/n8zoMdcKuemKujKLlZE1S9r2qeD9O0X+1ry1ubhZsNLc6XpzW4mx91WlfcA2c9MV1Hwl8daFfeA7fVtMngsJNOMlmbLUbxdzs7FiC3HHlk/jXll/wCEdJvLYSWkOpWWiHc0Iuyd12i8tPIOiRqOdvXGeax/FGt+FbTw7a3fhOzvbS/tWKGdU8uKTg/vo0bOR/D1PrXTOm8R+7juZwbhqe5eOtI+HWvaLZJ4Z8WaBYrD+9t7TUZ0aCB+0RXIcq3T73GKm+FvgW+1TWkvb+50W20u3ug8dhpEwbzpAnMrsS3y44CDHY15XYfCfx1JoGh+LLCwk1+PUbaO/E1owE1vKwyeMEEfhVG70Hxl4Bv9M1DxlJc2UPiCcp9njnzLG3OGIGMDgZFV7Jqm6SnqQn73NY9A/aw+Jdpql9Z+CvB+sW7TQl4r1reZTwSMxeuRjBrl/Autat4xtT4o+IEuo65ZeHm+x2lpDaeZI9xjjJQfKgUjk98mpvFOl69q+g3Hhi7t1vbWSZZIb67042+H58vyGznb1yST2rrf2dzrh+H/AIosdLt7SPX7XUSTBLEdswWNfmXn73HHXJrncIwgo21N+bmRydzd6jrHildQurfSIklkSNrBY5ZBtA+Usof52UcfJtBz0qTxLMi+Bx4g1jSXsr/Utbjs9N0+a3kt/styCn747j8yBSCoHGRzmul0OTxQlwdf1bXdf07UZZTHENdSOC0kz96L7gJGcdDkYrB8T+FfFniTwzp/hfVtSmiaCUzaXJex7HN1nI2SdJFI2gEDj3p1VzQWtiItX1G/GN73wZqh01fHmnXl5eW0a3tmbTzbmdmUFjK+cRKTyu0LxXhrW2s/2newx6BNqkNuS0/2ONnRQBkgsM5Uda+jPAXjzw5cXl/4d+Iej2Hhn4lRWn2GPWNQgLxzbBsV5DkDsMevWo/DXwC8XXngnXJ38R2F5rbMp0uS1uAVLBtzlmHA3r8uCOK0o11yWeg5x1PBPC1hJrur2tjpHhuyW6Y7hbSyvHISf7pLYyRz06V7VFokvhfU59N/4RmKLV49MFzJJzIUQhsvHzyTg5H8OAT1rofBnwPs7/4cSJ8V1i8O6vaTN9m1SC8Ec2wksQ/YgHGMYyAK5rUfEg1/4o6bD4P1j7ZZ+FNJexl1rUF8wXMzKyhnRSu5WOADnHWs61VzdhKLKd9o2qWmtpf3GrC0vYkjmhuo7d457VyoKiUg7ShB7juOa6vwxr0esWtxaX3hxGupJ8eJNB0+OZpdWeXiO9Rw3+qBDMwXoOprmfHvizWJ4dI/4TjSdAuNR2t5dskL2suASqhXLkYK/Nkg46U67uY9D0Oy+IPgq4ukvtDmHnJO3mOsLkeam4Y8yPA4wB35rKpFKN7FwlrY7q50rUFunk0q30zUtddN93fwxSQ2txZL8ohimkZolnjwMnGSEI71jJNFp6rd6Sk+qWkjlhdW584KD/E2377nvjAX05rt3t11WHSdXtrG5nstVf7dpMMlk6W+iTeWQ0kihssGO7gkffFcF411Hw0LzUv+Eij1K618W1uL0267rSASBsyxIgHkk4ydxbbgZzU4SU6crojE0oVqbizvtJv4r21jaPcTj5i3JPtV2vK/h34n0uS9lsbHUTdxowjy7jd0zkf3h2z616ijpJErIc19jhKvtKd2fnWMwzoVGSDpRRRXUjkAUjSMrADOD39KGOwuG/g6+/0pe+JAyoVyGxwaV11KWztucn4kWO31KG4KTR3ELbra+gTdLAx64H8QPGV7jjIrh/HHh/8A4SGS11jX/EqWTu5a21yyjLWs7g4+aLORMoBG3d0Br1LVrZprP5WKN2yOn1rx3WfEV34Q8WXF1PdSWVjdABiI98DEDGJFz3x1/SvnsbhXCqppaH2mSZjGpQVJvVdCPxzrFr4v8EX3g6+t7e61nTG+1aZrkb/ubqJeS6j+HcAOMnFcOvh7xX4msbSFPCNxYyRhYpLrdtSUddwXHJ/GvRprrT/EumwXSXdto9tDmZ7FpPO0+5ZvvbnABj3Y/unHvVXxfHfaUufDt14vgimRUMD2wlj3tgZim3DcgU8AqO1Y0amrPXlF3sYnh/U7jwJqKy+G/FcGoeJI5XjktLizICgkZ3fN8w9+K+mvBfxC0bxvpL2+raSUWTEMhki/csxADc/nXlXhH4F6fcz2Ey+LLu2uJlIlgYrHcs3GZJPmOCP7nP1r2r4W/D+Twj4ag0ptSn1AWwcRNOmHRSxJAPcck15mYuEfejrI6qLaXK0eG+O/gzpnw5n1L4gQ+Kp9MsLG782wS3ixMruSdmScEcfLx0rp/hH8XNO8RanP4emt4IbyC2U/bEGw3K7sj5edpz1GT617Lrvg/Ttdsls9U82a1cFWgEuEYH14/wD1Vyz/AAv8I+EdYtPFtu0Gk3dllZp5SBbqhGCxTuSDtzmsY4j21LknuNxVN6FrxPHb28Ftc6jarNaXzrZ3cZPDxSDOPfoOa+Uk8L61H8Q/F3gOzgkksLGVFkZ5P3QRm4d48fO5ztBBGMA4Ne0/FLxhBqfjCe+l1h7XwHoYhm3W75TUpGXJiQcbmzxjtXlt3dT6g3iLxUklvNfXeoRJJZ+efKWVmUfNx9wKVz+Nb4bDVYr3SJVEO1Hwr4d8H+D9R8Q6J4cXUYdKdYrm5kPyM7DJAf8Ai2kEEY4NcPe+LrPVNM+3f8Iez2Vvt/tRvN4kWQ7VZBgbTnPc5r6l8E6U2vfAHXPDltBHbag8M8bLBJ+7WQvuAjOPunBI9sV8z6XqfjNQ+vatZ6rfae9nNpbXNwQVmZlKrGG/vKWyBjqeta0VK7i5akNnZn4Z6XN4dPjbwHNb6tpUaRmeK1izcxPtGY3GTnB6njpXL63beIdM8QQ+KLVbDUbq7t1gEEEWIoicgMgyeOeT2xVP4DeKL7w5dnTtHvLywvP7RSe7nNxmJoFUo0csBAD8kfxDpX0/460O10DVLLXtJgjufDOsB0vYhECsEkgAEw56knn6U5SlS+IFFM+Y3/4TnXMW1pdwR28OVt10+3JM0vVo4xnnuT9DVTVZbbQvBv2618QXUOvTSm11nTr0/NsPBCDsOuRzXrvxR8G6RFEPEWja6bGCwmQm5tiCsQK4DlcjcNxAPpmvJ/jhqWu6jquiWGvabDHrdlG+/UYWympRnG0q/ccHHHevXwj9pFOJzSXvHW/s/wCj2Y0rX/EGraMqeHo9OG3UbtPLijuTIAux+ccEV0fgLwla3mn+IL7xBoF4tjdI0d7NG5m81Fzi4h6YXkknvxXOfDl9cg+AnifR7OSC8Oq3cclrAX3x22wqzEscYPyEYx1NdR4r+INn/wAKq097i01JZ7mSOG7trdtolXo6b/f0xzWc1VlNtdxylFLc8s1DwZplvdXNppfiOeS2eL/REkl/d+Zu5jZ/UL82McV2fgbwG9l4ejg0rwzF4ujE6vNc/a/JRZTk7FGDv28g9M+1M0TSLDWNHvNQ1nxfDoOobSdPDqRJIccYX+HjjGT0z7U/wZ8Rde0TX00LVW0511Ky8hby2g2twAAXGfmJ9eK6pQlJNW2MYy1PVPgt4esfEtnrd7fb7S6uJX06Bg2bm3+QZBHQDBIxjpXkPxLN/Y36j+10uYtIdo18tfLa7EB8sRkc8jpn9K7nwLrl1oOoXk2qNqlpql7qJlM8lxsUgqqqRFg4PHTJ471wPx1g01b3UhY3c8BlkEk4kmwnmNyz7ccEnOPrXFh4uNSSaNKmqViOfTNX0fxYuoWWqN4cu9Qdbi/TS7gTfZoSAFDEjHUHPAxmn3niTxzqHxZhsJvD9t4tuLdE+zm4tmM80GBlkYEKOxztqx4Yu/7P8L6bqfhfwnaaFDbqstzrmqy4mu8HLqhx8+5RgDjrXvHhrx94L0rW9H/tTVrO2k1GzMsbTIFMasQfmPbr0rnxlGUfeUCoVNbMteM5W/4VqumjRZNSsbwRrBYQr9sklcn5em3aN3U84FfNXxF1zzP7Ltdb8Pz6Jcsxtr20iueTGj4DuMckYAHtX3JpulaFdXtv4i02K3YurPFLAAVlDDG73+tfP3xS8ExfEvxh4tgRWsRCqG1vCOTcqgxGPVSAfxrz8JUhzXZ1VEyv8QdM1bWfBlo2jNDZeG4Ytl5qV9IIuEHyMBj5ouTlsjiuM8deHNAnuILS58QXviS0ltEGlPpkAuIrdsDcBjHyk7vzzXc/s6eJdOvvCl78PPF0O+aAG3vbOVOEY8OMn1FaWtfCe58KeClsPDtrcavb298ZtPjaXy/sgbJLAYPmNyVB44Nd9Kr7Obd7fkYSi5LRnnngofG/4dWg03SY510qQmS1tby2MwjQ91AIIPtzisnX7Dxr42+IUFt44mN1qEVmbqDTpz5OEDHJROcHAOOea95bw7e+HvD3/CYXU+rN/Z8BmjtUtPOu4gwzKCdw3pwPl4rxPVNH034kXlxqOn6LrGh+IdTn3vPcgtbXSKvyrngxcqD354966YYmk2/dXqZxo1O5neJ7G1s/D9rrqX+r6J4fa7jNjbX1kQ8FznlvvfckPJPbArprrxR/wrXx3oHijyJRaazarFfRpLvV03HEkZwMnPUegrrfgV4D/svQ9YHj/S9MW9026iu18z5jH94rKVPAz1U555rzf43XVz8VPifBoHhT7HJDFGZYpScgMueh7HjpWFOPtptrY0UuVanunifwXP4212w8d6f4mtLlLW3Z7SBrQssKMAcJ8/DHAyTnmvnW68V+IryVP7U1C5TTrLcttpUiYAG4jcF6sxPfIqX4ZeMPH3w4mu5JbO4No9wYpbac5TzFJB2/3c85OK9u+G3jf4UavaW81jYWmmavHua3t9RwsfnEfwvjkZ74qKNWMLxkrohJTfMmcloNn4bufhnDoPi5tN1bxY7SXFtp2oy8wwu26ONmxmNWUg856CuE0HwRYaiLlrXS7uy1KcAWNla3zQTWoQ5JyQQWI4JxyMDAr3BPhz4qTWLrxHaR6feazeyCae+hvsZXH+qC7TkLnAOeQOgqp4k0nxX4Z8TeG7Xzjqun3KvLdW1tBkLMg3E5z06YHrUJUtbvcd5xeiPG5fCPgNPGJg1rTvFer2kAjF/Jdah5TRSFQSEi2nzAOcnIrvPiPpfw+0/TPCmuaLqdnaWS7rTTo7S2PltLgBnn+bouQcfWq/i7wJ4q0TxXdeMG0nU7+31RhP8A6Ou6S3wMASSfwcdODgcV2vwb8NQ+Jvh1rltqli/9j60HeG1mbzCkhHMm8gbHPHy44wOTTapwV07luUn0OW8SabrGpaBaeHrL7H4lW3gZ2tL1htumZt3mREc5GcBPTvxWF8YfDXhvwT8DZb6Pw7BY61rFrHDMYXO7zHyNoHoM9O3rXSWX/CEfBe1tdW8a+IpNV1y1DppunWr7jCmTtX3JHJPHevBPiV8VZPG/jeLxB4lsWm0yxnV7PSElKIyKclWfGDkYzxWFSTfTQ0hE9xurvXtA8E29jJqrw2TWEKyeZbG4aFyi7XSUMoiGcDYQ3JzntXmvg2/j03xpIfiLe6kmtXnkxwTiPCBefKadf4EbP3sngHivbfAJsPiR8OVvf7H0TRI791MGmR3nmZRDgLMdoxyu4evHrXlXiePV/BXxcu774iaJJfQ6iTb6fPp8WYJIBwkYT1APTPGetbUKlOz11JnGS6Gf4p0i/wDCPxU1mPSdLhj0SD5N0DYjAMQlJ398k+nevS/h74ih1bRbS4Y+SZYUk2n5iMj0q94n0XUvG2nafHHFDZ6ZFZyTanZN/rywVtiGXtxtJ46ZFeOfB3VpLK/nsPs8KQwTn5YWPkHn7oJHIHrXbluLfM4s8fOcHH2XMtz6H5HXGfaiorZi0CFupGTxiivo09D4hxaHMCWDHCgD76/eIrk9UvPGw1uePRbS0SDhrUOo2T4HIkc8p36A11kf7tMVkai2jW19bXuuqWtbd/NBClgrdAxUfeHPQ8VyY1uFK8TvyyMJVeWQnhXVp9aurDS5tJlsNSvohcNaSnPlIesrHsODge1dRpXgHwf4kvZ11TR7m6urCb/V3aBNpx99QMggg8dODXMC+h8PfEGbXZ76GZ9X0uCwh1CSBYU82MsVPlgnamXGfaqd58RvEhOrWEqXVjqOA/7rbh9owHRwcbDwccHnGK+brYivWjY+2w2X0MO/aI6Hxn8HPD1lZT3fgvPhjUEQuktqdgnYdBJj72a+cfC3i6aSfU2mgvtMuIGaG7/sk790gON8lsSqupHX5u9e/wCp/FSKD4dafAdQt9W8VT6ePPjjHlPDMR8zvH91Qp5618urokg1y41C3ivo5ZHLGWK5Kvvb72WXrnJ/A1GFp1FudmIqQtzHbx6L4T1i5tWlsbc68yRykQO1nMEPKSRIgYZ6naSPrXfXF941DwX+r+KPH1laW6BYY009Io1A6NIVlJdvfHpXk/haTVPCupSXmmzXUTues0hKBR/AX6lfbFe2aH8WvCdvEkV5q1sjIozJErqhPfAx61pW937NzCE4P7Q7VPHPi3UtPthLrXid9OhXDvpemqlzcHsSxkG3H45zVLXLnWLrw/Z6tqVneXmmWExliXxVdGEAkY8wxqH8zHZSRyK1NS+NHg9YDNFqbXroeI4IyXP03YH615p45+IWpeLEa00jSJILaf5Xe7USyEeynhfwNY0Jub+Cw686UIX5zivG2sah4suPKuJ3up4pm8iRF/cRx7uBFH0TjGeea9l0EadeWF4tlplh/wATOz+e0NuAtoyj75Pq2MZFc78OPAywstxfKfujGa9M8PvpOh6gbTVNkcV4PIgmcDZEx4O4/wAIOcZr0a+HkqTkePQzJSrqn3KVpDdfDTxJa+KoQ02g31rBaaraoSTbSGMbZGXowwDg9s1F8SPgpFqWn6Z4k8BX+p38B1Br2TT2uy0GH2gGKPouMc+1eia1LFf6db+H4o7by7tHWR2b5Yooht3JjI54IIOT1rxrQPF+veB59CtfDtzfzx3VtGslnqAMltHucgzm45baew2/w84HNeZh6ctXDc9/mVjyL4u+H5dG+IiaBDbW6tgX5S6O2OSQD5kVsc9Tn3r6S1LWtLf9l7R9e8mRIruKCdIZpzKtrk/6vOMsq46YqHU9X/4WPD/ZPiT4ZadrGuRW0s1s0hVlaFZQhZJCPlznIrRj+HN7qc1hpeoBdG8MaI8y2Gn2szJJ8gBicyAfeB5J71dSTdlV3FBnmF/ph1R9dTVNN0p7G0MBtoorFXkuFkhUkI7MCFBYueOorwjxxpr6b4ig0iPXJdTgtI2Nk5G4mP8AhIBP3T+lfWvxC8M2tv4cuz4ktomtdPdWj12BUF2Bw21+c+WfukgknPSvlLxzOut+NLrWR9nggvJG2QwRbY4E/gjHt1xXbhKlnaJlNpPU9buPh7p0P7K//CRaFrVzqUF0VuZmmhCOkplEZKfMdgHT3x712Fx8IrTXPhTpVhpc0pntrcOzmfYJ5cDLD6nrXoXw0l8O3Pwg0vRbvRYLfT2gMDWjIGt2kyXyT056/WuF8d+FYla3ur7WpdA0RMSCC21Bi7Y/iUcbFHoOmeKzpV5ubXmOpCHLc820nwX8UPNOh2+uQGLaSZAglSNemN2Qf0qj4Q+EHiTVPG1tb33mQpBMZZbq4YHzFU87Fz0rs9N8Z22kaZKvhmbS7PTbQtbyz37t505A3kDCn5SD19TUF1Z+Hfim+n6loGual4d8QGILG8DOFdMDeFztAGcc9TXqzlOCbOeyO7TRLG4+PPhy0u5rR7R/NxsUI0rLEcLn0BG7HrXlP7RuuWL6/wCIvM0Wyt9RikW3jE1v+8WJcjzN3cnAIPavZ/BHw9h8GS2up6u0OoalAgaTWtRu/tKQKT8xVZMeWxXIyuc9K+cvjDrmr+IPGOvSG+ttTS5le3t7iOQ+TLbhsKqAgbSABnsTXnYeUpVW2aycYpE3gyG61jS7Wf7P/wAJHcwJiXUtalI02xA52Kpzvb0OO4rkvEuoXLapNfSTpfS7iYQYflwh2lAufuHt6jB4rasbPXfEElvaSXRk022AjggQbIoQPRRx+NO+IGh/2bqNhpMNnd3uoGLzZLe1Us6KGBEg77sdumCea3xNXSxzU5qdU+xvgNqF5efBfRL7TETTLSO0/wBGsmtwSY1GQM5781yPwW1BfEL3eoRXSs9xdXC3VsiBRb7ZWGW59v1re+FWv+G01mS8bURpE0ugW1zJodw53WChn3uSeOg5HtS/DbSNE0+21KTT4YLOWV7gloQNsnmszI+OjEhgQeo6V83VjzfEj1eZW1OM8ZfDObxlc3firwDrEcWo2c0lleNEPm81Oo/2utYmkfED4ieB4Wt/H3hq/wBT+ySAw3UC7hjGMlfSsD4U+JvGXwe8Sap4fW3/ALb02S5Yy2cr+XcGQnmVD0JPfJHQV7tc/Fzw69nu1zwjr0LKgb7PPbRMc+x34Nen++pQSlHmic0uVvRmTF+0H4dbTo9QMREIKrMzEr9nZuikY5J5/Kor79obwxHdeTYx/aSwGZIoyQ2fbHBzXW+FbDwH480X+3LTQIhbXMrRsk0Sho2X72QMjv61X8USfDvwRZ317MbGyk02JZHgiTJ2lgqgLjkkkD8a5/b4ZysoO41Tlvc8n8YeIfEfi37bZzaVZ6Fouor5Ml5dN5byqON0agHeRnuR1rxjwhf/APCI/EWwu9NubSTSIbv5LjzSz3Ik/dHHHTJPHqK9B1fxH/wsy91XUDA2i2OkWF7Aw1CV2LeftKnoQrJsOQOBng15/wCItL0jUtZfVrXT59G0i2tUmtfLxumb7gfbngbxnPWvVprljfbyOaUYuErs3fGOuanD4zn8aWK20djbXstpcWUTfNNHE207h3JxnH61Dq+l2mu6Fd+IdJuBrulJcGFzPGLeeNgA4yoLFVBPGM5I7VueB/hrqXxI8LLcR3tho15as0d1dyKC10GOQ4HUuuOSeuaSHwHpWk3aXuhR6zcSW1nmXVorkyQTzMxTaysRtXpnAOB0yeK5p1oy6WZdKFoLlMbwRL4wiZpdC17XdGOnKJLi2RSsZDjcrPJn5gR2xxXdWnxA+PyxrLYXXh+9tpgPs8U26dnA6t5hUY/Guvka+8dfDvTtHmv/ACLy3cLI1nvZXWMbSuWC/L6e1Z9j8N9dttJ1jTV8S6lLb6qU/dmURiLackCMMQQehJIrG8LXluaczRzN/wDF348C2ktCfC8Ny4OZBFyB0xjGDjp1rn7vU/i1q+k3F7qfjK00Lw/Zxr9se3k8hJTk7kiUdWx246iush8ArpunzyeINWKxWLb/ALNFcFURR0Lk4yD6DNeUeKZI/GWuAWWlOlhDxZrPIZOT1kOe54/KtqST2X3GNTFKG4eCtX+CdjDqH/CYWfjDxFqtzJuhcW6pGV7cb/1rM8Y+KJvGVzB4f0PR57Tw7ZTbrfTUIaRf7uZDjaDj7vO31Oa6Sy8C6tfeVJcbmKrtXK4OBWzY/DKdmPmKdvf6Vu8HKock84pR0Mf9m/XdN8KeKNZXxH5kulX0Pkw2o4kSUEEsF6ZABGc179p/irwNBpbyabeavZuIpGjuNTRZdvHDH5vmUeledad8N7RYtrLii9+F1pgvGKj+yJrVGP8AbsL6nL+GPiNrPhpPF00+uf8ACSjUSYbGWNzsjJIySTyuBnAAOODmsn4ew3t7qaDzL24RiTunlLsGP3vmPUH1712tt8L7dmDyDpXYeG/C1vpONq9K6sJl0qcrs5MfmsasLI6DT0MdlEh6quOuaKsoAFAHSivcSsrHy7nd3A89az9ctpZ7OQW7MkhQqGVsGtHFNbHAKginKKnGzCnUdOfMjxu5tbWz1hZPEGnXmqWph+ys0l0zMg5GVJ6Nz1rgPGWpzWmsTeHrO3vv7OAEkIkvpNqjgjO3OT719I6ppNneW0kLQgqxyQfWvPNZ+G6SzmWF3iODgrwR+XSvJng5U37q0PpMNm/u8s3c818JXKJc6hrHiBTeIgEy2yly14RksJpiNx7evU0/SNWuJnmlESada3cvmW2mwcrCnqzdSM9j611b+AtYgtZbdbuZo5QBIN7ENjpj+7+FXvCHw4MFysl1uJ3bix/kfUVPJO9kjqrZjCUGjrvDug2+p6cjTwo4YbiCOKZc/D/TJZCWgjUZ4AHSuu0y1WxiWOL7oGKtqBjkAmvRp4eKjqj5uri5J+6zhF+H2m5H7lG9ga19N8JWFoQywjPuc10pAx8oANKMd81caEV0Mp4mc92VobeOFAiLgCqPiPTIdU0ua2mjWUOOY3UMr47EHt6jvWtijAwfSrlC8bEU6soTUk9Tz+3g8lZbGO31GW1lCmawt70xSjYu0G1YkBMD/lnlVI+gqt4M8R7fD+sWWveKNHOj2OBYwvHJaXEqKcyo0ZQKSy/LjOM966nxDoEGpxsSTHP95ZFP3T2rjdYu9Wt7hbbxBpmla3bwnHm31lHcSRDsSzglq8LF4Rwd4n1uX5pGouSe5674a8ReDL86VHoN1pdnb3GmMqWLTxhkbzFIUgHgkDNdrq19FAi3c9/HFCY7jexukZV+QYG1yA3sK8Hsofh9qGqk2mk+GUg+zB90VtHaSo4ADYkwpyTk9eKo6/4r+H/h3SzYz2Npq12rFrW2eR7w89N/mZQ/QE15M6fM7M9pVoRW4/4/+PdP1vw+NJ8O7Lu2nuEFxfXFisS71XGyP+J24znG0dM1weneD5LjwpcGFVadkzHuXO+Qfd/HP5U/7RrfxB1+21DWLaKCK1j8m0t4E2RwR5zhQOB+Few6RpkVvprW68MF+RcdP/rmvawGFSWh4GPzFQas+pw3wE8SeJoNCl8P3WvaW2laczW9zZX1umUcneWDEZIwcfWoPiDe2Hia8sPFEn9jW/hfSbw2ckV3cEfaZAcBXVATt4Psa4fxzo+n+H/ipDcakbpNG1KZWu5BnbCvA6DryAa9e1v4UaDr9rLaQSafDZ3zRPbXdrsRY4ucTMnCuxBzjkVnUjGjO9j2aMvbU1NPQ8PtIfD2pWV8viXWLq3kilxpqCzZYZI92TubGOmQB3AFdnpmtW+ra5YrdeJrz/hHEkt2Mh05oinkKVWBdgIXdnhs9uSK+i9Z+Fi6jpK6e9xDqNhsA8p41RQdgUsAOBxyMd6k1b4cQ2XgqDw3omoNbW32dbfdKSWPGGYepPv07VlLMqbdjRUpLWx86H4gaDrHg+8tfF013cWV4pijtXjZlSUMdqCUjLqPlbPbJ9K8ytNJVrryWummUMNuPuxRjjAHftzXafGF9FtfEB8CWF1NJpHh9BENxIMs55YADouG/P2p3wu0Qz363XlgpFyqSDO5Oy57cVunHk5o7s48RX5NJFjw7Lqhim0nw7a2jy3UottPu4w7F+nmyEFcLsQ7hzyRxXs/hj4aeKR4x1zxFbahHFqv9mW9np+o3EjK8gWNRI7AA4BK8DvWJ4d0jxdrGpXAsfFWgeGtAsk/dadp9mj3so9MyKBk9Mg8V7v4HtdT0fwxDDd2txdXJUuXeXc7Z+4CWPUKcY6DoK8DEVKkZanoYalScOaO580+JfDept428WXUktzqk+o6XZadBM6gZa4leKQkdlQEEn0ridKvPE/h+a88LWXiK6u9OV1t7mXb+8QR/KTETymCMDGMj616f8RrLxN8P/E1z4yfxlYjR7q5bfo93CDdF+0UZVSdmSOcjqa4rwHBd6xqd3qd1D5MtzOzsmNwUMcgZPtXdg4Or0OTMMSqL3JvF3/CX2kAu9TbT9X0byDKmoSWqLcSOBlV3Llt2fz710Hwd8TeA/GVrcjxGZ9P+zbVW2vb91WU8AkE9Pp0p+vaHqFh5EunMpiibzDbSZeORvXn7p9xXK/EvVNO1/RF02+8G2Gk3RwJby3hD5wwPBIzjjpXfWpSjDlicuFx9Ko7s+wtAstH0bQra10GygtbJxuiEJGGz/FkcEn9a8O/avvdBsvB9xN5dtDq8jxtA7ACZ13gHOOTzn2qbSfjl4L0/wAK6bpEGoS2c9lDDCVktGdSqjDbQARk9vSvDfEmuaZqfiKLVrr+2fEs63ZmZtRhSNGj/hiQKeEBwcHHPPWvGwlCpGq5SPTqYulbQ6LxY2qWvwth024mltoNTlQywzQKsjIepDLnd16tiuQ1G4XX/E7W1nF/osaJGsq/daNQMLj/AHua2PEmq+KviNqdvNfwxafbwKUhtrbIRF+vU/jXb+AfBMOniOaRFDfewMn+de3CnKs7s8TF4yEE7GFYaNd6h4p0/SPDuptY+IYLZ54VmuWghfBX5mxw+M/dPBzVv4p69p/hzVTpGknUFKuzf2el0wiEzIAXDKSAgPzCMcbueMmtrx/4eW7kjvYEZLqJWRZlJVlB9COvTpXneheEdSbUkS4kd4UbIDZbafVc9KdXAt1LkYfNYqiHhW6+IkBaS317UpUY7jDLKzR57kITgZrc1Hxb8SZY/I8uwi4wZE0+MO31bGa9Q0TS7ezslTyxvKjkCrS2Ftj5kDH3FbrLE1c4amcy5tGeGz6F4s8USI2v6jd3ioRsSWQlUHoB0A9q9G8G+DYNMHzQqBxweldilnbL92MD6CpipP0rppYOMNzgxGYVahFFbW8Zykag98CplAXO0AZ9qRVC9KdXYoRWyPPcnLVjMfSnDpS8UVQhu0ZzTh+FFFABRRRSAKQjNLRRYSQ3bSFV7sT+FPooabGR7I2X/wCtSjCrtXv7U+iko2BuT6jQKdRRTsMKKKKZNgprHFLS0mNDdobrVS90+1ubZ45lXOey/wA/WrtFJxTVmOMnF3R5/rvw/wBPvJTJ5QcH+DYMEVm6V8NLOCSOTYvyEj7vr9a9RIzRisJYSk3ex1LG1UtzH0bRbbTE2pGufYVrR/KTJsHy4p22kK1tGCgrRRzzk5u7PP8A4yeGG8Q+HbqOFtlxjejAZxjtXNfD3+yfiB4as/A+oaldaFrmkyCMXMDskcqN0Rf7pG3pwOa9guI/MiaMpvBHTOK8d8feGtS0XWbbxR4XZbTU4ZDKZUAcSEdC0bZU/gK83HYZyV0fR5NmCpr2cnofWmiJHpfh+00dLySaSCDy1mlbcxx/Ecda8D+L/wAQJvCC3Fno+ttrGp6rLteZJAyWIXIIUdmOf0ry/VfH3xCj0a68O3viy1ujfRbpL1LWSKWJs52KQBjI4/GuS0nT9R1uWHzoRG4QLJsBw2OAT6t6nvXh4fAck22rn0dbHQ5NGPsNLm8Q+J5dSSGcmRwXkkOXfn7xP+T+FfQPhDQF06zVWAD4GDjqKyvh74T+w2ySsuWx3rulXaAvpxX0WFwqjds+Mx+OdR8qOe17w6l1eRXtu72k0bhhNE2GXnkiug0T4ratD4lh0HVrWOOxlj8qHUd3zhlXhpFPyjOM5HrT2jLDjt1rMvtHsrzImjDfhWeKwEKoYHMquHVtzxO3tte8eeK5dd8S3Ek88r/KmDtjGfuoDwPrXsXhnQk0yzSNVxzn2qfTtDtLJw0a1sbtygBcYrTCYSNFGeMxkq+4ybG0LIgcdOlZt/oVjeqd0aD221q0tdnIr3OCNWUdjjZPAumzSE+Wqf8AARin2/gjTbduI1Zu2STXXEZoAqPYQvexr9aqW3Myx0Kzs1DJGmfYVoRqdoCALT6WtIxUVojJ1JPdkcsfmLskAPeoo7WBGysSg+uKs0UcqFzMYFp2KWinZkiUtFFKzG2wooopoQUUUUwCiiigAooooAKKKKACiiigAooooAKKKKACiiigAooooAKKKKACiiigApDS0UDQnTkdaq6hZR3cbK8ancOeKtjGeabht+4NgelJpPcI3i9GcZf+B9Mmcu8K5JyQcmtPRfDOn6eNyRofbFdEcH7yg03bz2ArJ0o9EavE1GrXGxrsXavA9BTxQKWtVojHrcASOlA+U8UlFFgu0A4pSc0lLRYLsKKKKYBRRRQAUUUUAFFFFABRRRQAUUUUAFFFFABRRRQAUUUUAFFFFAH/2Q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644009" y="160337"/>
            <a:ext cx="4248472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r>
              <a:rPr lang="ru-RU" sz="2400" b="1" dirty="0" smtClean="0"/>
              <a:t>Гжель</a:t>
            </a:r>
            <a:r>
              <a:rPr lang="ru-RU" sz="2400" dirty="0"/>
              <a:t> — русский народный промысел, вид русской народной росписи, также один из традиционных российских центров производства </a:t>
            </a:r>
            <a:r>
              <a:rPr lang="ru-RU" sz="2400" dirty="0" smtClean="0"/>
              <a:t>керамики. </a:t>
            </a:r>
          </a:p>
          <a:p>
            <a:pPr marL="0" indent="0">
              <a:buNone/>
            </a:pPr>
            <a:r>
              <a:rPr lang="ru-RU" sz="2400" dirty="0" smtClean="0"/>
              <a:t>Более</a:t>
            </a:r>
            <a:r>
              <a:rPr lang="ru-RU" sz="2400" dirty="0"/>
              <a:t> широкое значение названия «Гжель», являющееся правильным с исторической и культурной точки зрения, — это обширный район, состоящий из 27 деревень, объединённых в «Гжельский куст».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7"/>
            <a:ext cx="4067944" cy="6850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D/AX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Kiiiv0U/JwooooAKKKKACiiigAooooAKKKKACiiigAooooAKKKKACikNGaAFpKM4GWBHp70JlnGwhh3HTHrzUv1B8r6hRmkP3chxyeOO1BJYZUdD8w68UlJDu2rbi0tN3Anjp2pQaq5LaW6FooopjCiiigApKWkoAOaOaOey5/GkPu2D6Y6VGvYL/wB4WlpoP1/KlzTTD5i0gpaKoAooooAKKKKACiiigAooooAKKKKACiiigAooooAKKKKACiiigBCcCgGg0h44PB96VwFbIxgbj7UZ7Hg+lRzPDFG0txKkcaDLSSNtVR7k1ztx4x0pbie0021vtVvIk3tFbQ7VYf774U/gaxqV4U170jpo4WrW+CJ0/qeigZLdqQcqCoJ46DrXKHxB4gngtZIfCpjEgMjpPeRrIgH0amzeL77T7JrnVvB2t2EfnbAymOVscc4jZjisFmFD+c6XlWKS+A60Hgevp6UtZGh69pWtRmTTb5JyDho2OJEPoVPNait09+ldUKsaivFnFVo1KWklYfQ3ABz1OAKTvTWHds4HTHrVt2M012Hc5YFSuO5qnqupafpOmSanqd3HaWcYLPLJnAA69OeKyfG3iW18L6VJeXMqefsPk+cD5e7turyzw94U8Z+P9ObWvE/iRtLsZZXV4VjwjIT1RDgAH3xXnYjMYUos9nL8mq4h809jX1v446eYJY/Dmj317dgYgaSMGNyTgY2kn9K6O1vviZOlv5+jxQtPbRvJCyqUjYrzuPb8M1nx6t4c8PQQaB4B0MXusx27RWs0NukawDku8s7Yzj5jjJzwK8+PjfWG8P6xaazq2vG3t92+a0iiLFv4nDOwIQ9dq59ga8SWOr1dYM+qhlWGpJLlPS7Ww+IlsiKdb0q6lVzNIkEpBTPGzgfd/wA4qpd33xQ0lri6ns4NSSWVf3Fk25oI/wDazj8MZrHv9Q1z/hHdL1L4dT6da6TPBskkvsefO54dizDqBzwe1cf/AG14i8P+Ik1m18SXPiWG32xanFYbztRuxwOCMcEc4qI4uvF6s0lgcJL7J6u3xI0+HVzDqmi6lo9tKF8ma5RQrk9ehrsNN1Kx1CLzbK7inX/Zbn8utcZ4h1fQ72HR7TxFpq3ukakHC3TuxFvNtyFQyYdCTgbsDB71zmreDtW+H3iCLxD4dttRvNFuIh9rhklM0kQ44DZJZT1yM16GFzO2lQ8zGZBGavT0PYt3zMv939fpSjO0EjGexrj/AAx400zxBaiS3acOMZWRSCv1Hb8a66NiYwW2Zx1Xoa9qnWjU2PkcRh54d2mOoope1amMN9dhMjOCQOOM96jkmWNlQnDsMgGnNjIYSDcCABjNZmoXFxdXiJpMdtfspxNHKeMV5uZ4t0KL5XqellGD+tV0pL3TetrOGeMSPchV9VNXk0WxaHel+dwHQ1zkMUKgG4tNU02Y/ebd5mfoATxUqrpYBx4kvUI/hawbP6jmviv7Yxi3mfef2Fgv5TSl0+QRM0MhlCn7vf61myzxxXBgkcK4pnnWbJhdevZOcbBYFS30OK4/4gajPptn9qt9Ku0/eAGa4k+bGeuFJxXfl+dYiVTlm7o87MeH8N7NypL3juUYN05pc84rG8KXjXmnrK55Kg9a2E5XNfa0588U0fCVI8snHsOooorQgKKKKACiiigAooooAKKKKACiiigAooooAKKKKACiikNACP8AdJwDjmsnxNr1loGlSXl1G9zO/EVsnMs7dlTH646DmtUyCMGRpFiVRuMh6IPWvK9P1ZdekufFyW8HnpM1voLmRyBF0eXYOhOXGSOgrzcxxn1eGm7PVyjLvrdbmeyE8Xa0sds2p+JGN2ssCgaOwKW1urDOHbgSOPQ574ri9Y+It/8Aa92lapFfnzcWlnaRsIgMDCbSABz1rC8fx3Wt6rDpGpeKrO3vTcFksJ2YxHB+VmdfkXI5BYjHfFc3q2ralb6wLHSNJs9Nu7LMM8sMiupfH3twJXnIwfWvC5XVfNUZ9tGlCjFKmj0HxpqPjq1vrTU/Emh6Xe2cvlEWdllWyQOA6DeSO69M/StbWfHlx4R8RXcI8QmOYlFFv5T4tlPUSOo4bHYGvJAviGwvba+u/E00Em8GOWV3dIXPsM4z6ivQvh1qWoWXinWPCfizQ7e61u5cs7XJj2uxH3w7cMOnOamVGn2NlUdtWeiW914U8Z3cUcc0FrOoEsetaSrREz44SUAAsvJyXHarfhrxNq+la03hzxu1pb6mCTZvGykXMPZ1x0zXB+Aby38H6j4i09riynvL2UTNp8MTqwjUbSEdgELZweuMZrtNVk0/xR4J+2Wq6ZpeoadPEkV3fYYRAtygkXO4/wCyCfpU0cTUoVLfZOPHYGniKfurU9Dt5I3BkU9axPF19qFrNotvpmnzalPcajF5ltE5RjAGHmEEEE4B+lZfg6bxfqSIthoRktopNks143lNKMffj6Arn8a67wF4Wv7fxZeeItcuIbnW0R7bT0t5ZEjtoW4cAHALEYyeenBr0sdmtNUrRep4uX5HVjXvNKxz2qxW2vfEuXTF0yM+G9HXztQa7PmrLcEfLCd+cbQQ3pxXF/EP4hr/AGpc6D4YUavI6LAdiARxleCCpxwPYfSvTLiC78LX2s291a+aupzCdJJBkE7QDuHfgHH4V5xJ4Bj0rx4PFcN1ZWGjzRg+bNKo8yV/uxkHp3z3rw8NNVm+c+pnT9nDlRiaV4s0KTwPLp/ivzr24v4zHBomiRqJlYNzyMDHGSWOe1ee6v4H8VtA18vh++k0xTHFBHdXJ3AOPkHXDMgGMHivTfhPp+gL8Q/E2j6deWdxEl1vtr3y9mUKgsxdQGC7iy8elTfGPxbf6TZJpOgyPqTyyGSOLBaKIxHDSqTyQC3frXY48ukDNvRXNzwD8OfDNrpW7WdUuNTWADFpesY0TI7RH92Of7vWsvxFu+E3i6x8U6NDHZ6ZqjC3u7QwfIVI+WRRjbnjqcda4fxJpuq2+nrqc3jC6uNVEQnk81tyK3ULtHGegAxVzwlYw/FLQrvTtfkvTq1sIyXe8m2BGGWZEzsyDjIIrVUGrSmxKcehQl8XeJLy811daeGa6WWRGsLy2h8qKIrwwaT5gWyR8tdV8OPEOraTd6HaT609tp10hkiWWUyRlAcGMStyjAnChTggc81jeK/hvY+HPFsEnixrvU/DlxKEiv2dnkibA2B+7IWwPmzjmujk8SeCNFvz4K1Lw1ONGiULZ3kyb42kk+Y7W5CjOcEYxWdaFN/Cg33Y34naXdeBNSi8SaKRs1GWQ3NjcFhIcqNwGPlIA5XceDXceENX+0WsNtcgq5RGXJzwy5x+GcVY8SaTos3wu1KGaSfVNLsbeSaCTzhJIPKXev70n5iD7nPQ5ryP4Y63qjaRa314XeGOUCFyhz5bc4Zvug9OM10ZViGrqXQ8vOMCpx5me94CkqvpSSOyR7i3y+lQ2kvmRrMW+R1GD6Zrh/iX4xuNDu4dI0qza61GWLzCCDtQZwM+vrXvYisqdPmufI4PDutX9mdPPeXE13Hb26eXDJnDjrvHRR3BPb1qhN4JmS9m1TQ9Zu9F1W4ULIwXzoiAckEPkL0/h5rhPBvijxhB4jjh8QeVdWjOzLCsaxvHN/ywUNgABjn5mPGOSKt+I/jCmhmefSNFk13USpSa4mmZLOEbuUijUhmbPVyMnnBxXwuJniqtRyeqP0PBYbD4emrbnpln/wALTjvbRbPUvDP2SMfvWaNjNKPrt+X8DW8niDxl55W60CxmsdxERtrjdKeOdxcgjv0rzX4RfGvSfFWpRaTrtivh/WZWC2kZbMNz6gMejdPvYHPFd1a+O/BF1qElpa+JbSS5R/K8qOF2y+ccEDnnjI4rhqOrD4oI9CKpy2Yw658Qri2us+HtNtZPn+yF7wsNoPyl8E84rmvEWjeINVkV9X1OCCFlCzW0EYJYjkNnHTPHFejXNqquFm2xOQMk4AJ7D8aoX9rGV85GtyAcBi42474NYLESveKsaSpQS9Th9HZtIzDKCYs4HHaujgkjljEkTAqe1U9UslaJguJM/cjH8X0NY1lfPpt2LWRwYnOEJ6n2r67JM2dRezmfE57kqpv2tM6inU0MNqv1BFOr6m58jbWwUUgpaoAooooAKKKKACiiigAooooAKKKKACiiigApDS00/wAutAHKfFm/k034c65dRY3i1ZQT0Ge//wCqsTxTY3FjoWmWmjLp+kRw6eskk0CNKkeQTw3IPXpXQfE3Tm1XwHq9lHH5kklsxRfUiuRl1Obx3oPhfQdO0+1ur26t1+2R2TP9ntmViPmYHqNoO0nnpXzeeJqUZH2vDLTpSj1PMfhjo/hvUodZGvxyX2ozSyJDIYnIkJY44Hr1x2rb8O/C3UtC8N6tDqOj3WqQ6sI1kMaELEqPvTB+9knjINei6yuh/D+8svD+g3Fnr3jW+u1t3kuF221uGycjGBuGOhJPWqlt4f8AFXjxtQ1G5mvhq8N0YXn0+9CabFCAMKrk7W5J6HNcerake3FWVmcBpPgHUvFGjXLReGt1tps4RYop284kHOGUt049KufFLT/E2o/EXT/GFzozaN9mhhjlsvKILKjZYpv4YEcBRk16a3w/ENzCIpY086HE1vb6g0ZnZflJDbuWJ5689aw5rXxt4V0BdMgvb7Uo7e68yLSL2IXJurYkZaOcDMhAydsbZFEpCseXfEjW38YeKNOj8HaPeRalC4yFibc/OMNxhBjjnAr2jwz4TXxl4rs9Daz0qHw34bVJdR0wSkut73UmM4bBA5OetVxoVtf6ZdeJ/h9rMoe1w91pElt5NxDJj5sbxvIznhs16d+zwscvgq41a40myt77Ub+Wa5mtyS1ywx+8cZJVj/d4+lceIqppxfQ6KMJN+R2F/dWGlabNf3g+z2dogYMIy+xMhcKF46kdOfWuTbUNWvbjz9LtP7J061ug099csri5hB6xqOQCM8mtj4hvJd6lpmhqJ4orljNdmOPKNGgJ2Hjg8A183fFD4geINQ1iPS9H1S9nsrqSQzxW0Awlk+MZQDcCozjFcOGw0a8rrc1q1ORHsEfiK/1K71Br6bQ9a06xuPs1/dacX82yRl3IWVz8xJKg7BxnPSvOPjJodtdz6Fa6iz3GhyXDSXEEc21ASRscsDnjnvk9q0P2a/EFijzeFJpUWO6ikls4Ps/zSLyhaQkbnbOe+BwO1N+KD6Np/wAN8a5aSHT7XUZLUxGT55FjbGQw6fj0reMHRrqBnJ8yPnm1sVj0RpvDr39tc32utp9rcLIVD2wQNtyevzZr2668D67ZnR9UguLrWZrCDyfKuvJjjmjOPMgygH3iB82c8daq6il14+8E6Dp/hPw/ZeGotHumu57q/BWKP5MAb8gMCMfMOOcda9A8Jat4w1LQVtLSy0y7aaN4vtc8Tx2ZPGFRMiRgf+egODjOea9CvWUGZcjZ5JL4QuBcw+YviOOGUEiwntA0oKkttScL5Z+rE8Vv6RLb/D+MeJvENm1vFd3cSzWSKztBa7TvdnX5SxO0kA5z04r0zUovHtrpENjb65BbvAHdLWO2LREBc7V3gvknjk1wh1vxh4x0e+8Pa1oMMNs6eTO0KrFdJn+60mUPTnjI6UvrMakUpPQXs7GVqPiK9+MGvN4Q8Eomn+H851HV7liViTukeerY+uM1z/xE8F+JNP1tfCml3V3c6Fawr5s9ym5IE4/eByMnPXGeM1f1DwTMzzxSzvLYWMKR2Fpak2j243HzJZUGHkKqc7uhxgVdN5qnxUvNC+HMFzqWjWVtBJ9vmd1xeRo4CMpxuDFcEBiRgniqjUaXu/CHKd54I8N2vgnwFf20Be9mSzmuSvmmaG6OzOFBJUdOQMHFeLfDyzvF8I6prwkk+zvI0nkKxaCLL8qR0yM4HtX0R4pceFfh5cTaRaiX+wtNcW0TAkHCnDkdSB1Oevevnjwla31r8ObvxDL9qaHXLoK6R8QKzZYkDoeQenTpWWXz5nO3cwzGLVNnufhCZZdIiL72jKBmJOTj0H+FeOT+PoLnWdUvtQ0p3uXmMNtIpbaVU7QPUHivWvABZNIRz/rOMAjgCvnzxyJtB8bX+mQq3mJOLi3Bwd+4jIA78kmvcxbiqa5j53J1H28jVsry9ufFd2dUWbdcadcxCNXI8oFRtJB6kdiam0TTbbRYmutUhuLqERnKQ5kY+hGM81j6nfX2meNNPmmZZLqRXjfuuHxyfatgeJNQv4F8OrCYZLfdcefFCQ+OQcjuPeuOMHyqx7s7yRzGr6ZoOoavFcvqU+lr5LXH2mSGRDhMcIMZ3nPQc17Z8BNa0Cx8DwPaW1nqWuwqxnkhiRbqC3BJ3+W4+ZupwATXk3w18OR6v8SpLHU72TysrcQLJ84kQ8soB7DjJWul+NWh6T4I8S2Gu6PqUsGppKmy4gYKX5A2FemMeorkxEXNctjoptQPpnws2h+ItMTWdJvZdRimzuuJT+8yOoaLojD0wDWUHsNQ1PT9Qs4ombyxAdPSTLQ/Md0jxk5yR7V5j8F/GF3H8VbrTJl8m01+38yYKu1Tdr9zaB0zubOOteqfE67uNJ+H2v6xpebfUrW3VlltrdS4G7BbOOfxrwK2FdGryPqehSqKSuZXi+Sfw3Ldz3DR2ukyc2l3PgCNh97c3QDrXlupa9p2rafZa5ok011YLeyQCdlKF8KD908964vSLXWdXla+1DxBqGtW2oWwfULe6kBilUgEKFGAD/u4Nahlht/CmmWtrbsitqcqMOmxwq5wvXpjmvVwuG9hUjKJ52OrqpRkme2aBN9q06OQnK7R14rSrF8MIV02OPd5nyD5sYxWyK+3g7wTPzerJOo0gFLRRWplawUUUUAFFFFABRRRQAUUUUAFFFFABRRRSYBQmM7f7x5+lFMbIdSPf+VLoNJN6mJ4t1M2FkltF5YubyTyoGkbCoO7H1ArpvA+m2XhPwndXgs1ea2ie4lWLaBKVG4AEDnJHUV5h8cf3fhyK6NrFdeTG6GOViEYHHDYwSOOgIPvXe+HY/GGqfCW+AupJNceBI4YsqkewYLbVIypKZXknivms3u6kVfQ+84dpxhh5ThueP8Aw3+z+KL/AFCTV9AurNLu8l1kXjIwdrPeTPFGT1ZWdBuFbPxl8VGwml/s7UrjTdJ0JUEcC27RLPLIdhRezogIcHnJzzV/4DalpkfiCx8NpfmXUjb6hFcx3EZjNpK8qmOHaeqkA898Vh/HfwHq97pWpSMiurXq3Fg0L4eNXKobdozktjBYEY5auWN51+Wb91bHqW9zmW5a+COsJ4/8R2GkXUk897b3IvBdqpRAqAgHH0OCK9s8UN4dvtb/ALE0m9W+a9YL5S3aAadKnImiXG8tnGQDjCjIr5G0zXGin0u18PaPcaZ4g05zBcXNkxElwnIaMg5BYnGRjgivTfg/o+3VtC8OX8eq2q6gHmnEw2LcnH+pDEZGzqTnndWmMw6i04sUW3uRabrOrfDb4pWTvF/acusyy2Wq2YH79P3h2PGO5dQHPB6npXf+JNeb4Y+NJEt/Lk0W8CvfWpOCGbrLF/tevUHAxiuN+K+l6lrfjTSbXQ1tLOxufEUC2mo+b+9V4YmRhjrsG1lJ9cV0n7UFjbPObwLHI0YQbbltqKH4IQ/3uOOtcGJpxcot7m0ZPY9A8U3FrNfeHPFcNtqWqWAQwTRwyDZDE4J84gDLYJCn0ya8C+Ifw71iTxfcXaWk1pbHzJLG90lWkilg7LgZOQO+cHNes/B/xJpx8M2/ha5aW1vrGMxyWl4hjeRHG4Minl0wQMjvVm703SrE/Z9F8Ua7pcUWwrZ2UyGOJF6ghlYgHvzzXNRqypVG0bShGcbM4v4b6Ne+ETpk13CJglq8ekxnEc9xcOx3b1b5sBWZsjA49areOYdMuxZaJfRtqS2qTLHZQTKFv7hsfaJGzkgxkLjn+KtPWPEmm6Pp0s2l/art7t9jalIRJJMxONqNjDE/d+UDAz6V0Xw1+GDNfQ+JPEDT2uohCLO1hPy2ifw785yR68e+atVfe5pEci2RgfCPwNqOradE/im0h0qG0JNno9vcb7ZVzjc3JY5HYnrXski2Gi6fFJNGkMEQK75IisUaj++3RFH4VzPxX8Y6F8O/BL3BM0l/LMttbW0Uix3E0mQSAxBHQ56dK8W8ReG/EXiXwtqvjj4my30MiW8j6XpKXPlr5S/dDt05GMkjn2pxoe3lrsDqciPXda+JfwvllhW78Rafc28QMkcttcq7NJ0ZAqncQF53dKseFfFXgTXL9bPS9W0m5vzk2qfaU8+dG5AMP3sqOPfrXjWhW+hWfh0Wtz4Z0KfWrSNpluIT5XmxbckKWJBOMjd0PpXHS+GtL1CKF7/SY9F17VpPO07UbJ2kktuf3S7FI3EqfmxjkV2PA0+T3dzJVm3dn1R4h8G6T4jia4jlit7wqzQXMTg+U6jIyf4hnqPSvAJrzxT4S8XQal4h0HSmt4bsRpqAkJlc8jfhCFVfYjuK1fhr8U/EHg3xw3w/+IGswatbzSRfYNRIG5HZtpV3Hy4wOFxnJ617f8QPCOmeI9MurG4jkED4aRo8KM9myR6VxQvTlaexsv3h4j8adb1HxJ4otvBnhvWYJJGs0L2MMq77mWXKtG3fYoAOPc153daN/YF/a+BoNTknisH826iWUOiTHkqMdMEkfhXo/jfwHpvh/XtNvLlvNt4QkNtfSqfNjBOEhk24JyThX4wTk5xipdZ0HTb7W/8AhItOtxb3JVYr2H7zErgKxHU8Ac9816GGr04Pkj8J5uPp1fZvqdJ4ZtRHowLEqSAAB6V4p+1PptlYHRvEUUjR6qZvLVB/EoB5/Svb9J1TTWvJdJiuETUYUUT2sh2yIT7HoPT1rzv4++GH8aWkFtYyeXf2QaSEjoxAOVP4Zr0szlH6unF3R85lEKixj5lY8S1SY6jZ2mqcvLvUMA3L+o9sf1qx4l16OXT7VlnaC/s12291Ecbu+x/XvXD6TqRs47q1mb9242MpBzuHp6Uy4ummtxPv4T93tA+8OvHvXH7eLgvQ+m9k2zrdN8Yf2lcxx6tpvlXMEZZL6zl2PAD1fuPqO9e/aH8P4774bQ+PdK1K/wBZ117Z2SSZo54ZAMjyyoX7pHHGCCetfL/hnRdQ1DVtMs9JuoBd6vKbVIGkCqu4gBWY8BW/TFfePwd8GTeA/ANr4ba5W5uFfz7uUgiPzDwVQegGP515GIxNSOzO2nRTOb+EPgnwBe6TpnibT9BtrXXolR7lFuZM2dxj51wzHYpbON2TgVxnxz8ZaXrPxATw7deIms9KsoQbqBZREl7Lk5OT/CBj24NfQiWypv2QxKHbChEALEdzjrXFfF7w2viPwZqFrb2unLqgjBtpp7YFlweUBGPmcfKPTOa4KNdzrqVQ2q0vc5TxSLVLWxsS+lwHyVO22SPDCQH0I6j3FZGjR3F/4uW1mCqbSTEig9ZD1bH0x+Vb/g/w/qn2iDWPEUH9kpopSKKwl5fzCpweMdMHtzS/C22a8v5L64XzJZHLM3bOa+lwSU8Q+XY8DNKnsqbiet6RB9ntAvsKu01R+4IHFPr6mCtGx8G9ZthRRRVogKKKKYBRRRQAUUUUAFFFFABRRRQAUlFIxAUknAoAXNNbcxwqZIPrxQSAASe2fwrgfjp/ajeDGj0y6ltVMgM0qdVxyp+hbArKpJ04uW5thqSxFVQbsdZ4lso7vTrmK6txJbyKVdXTcrJ3zSeD/GC+HY7TSdYIfS5j5EF4BuaBu0cnr2O7jrjHFY/wv8YP4k+GlhbNYwm8WU21yXfMks0fyttHoTmtC98BQ3d5LqFjcy6bdzJi5MY4kHYSDuPyr4jMcwjiJax2P0LLMtlgo2jLcqfHLSo/CslrrmjGGG91W4jae4WD549gIWaJwcZAPTHOc1u2nxE8K+IYrrRNX1SxFyluYXvI2DW0yOu0nf8AwFslSvJHrWJ4f034geFQ5sdJ0S+0mV/3tuqmKJMcB9h3ZJ6jkVycvg/xYb7Urw+F7rSpb9zsS11sb5lAyY4v3XyqByRz1PNFN060FzStY7rODskdFpHgjw1ZS26/8JPDDp2mZltrhnG4sekXm9HjAJ7AjAGTWnqHizw74b8MajY+B5YZBbW37+9WQGKFecvHnmSc88Ajotef6j4b8V3Wm6fp8mhaxPJE5kigk1vybkKDgknyjuQZx+VX3+H+qS395qGq21jaSxMqf2jqk/2/94P4ZCBHyuQduO/WtW4JayuR719jQ+G3hmx/tS++JGs+F9ZFrp8CXGmWcpLSXkzKP3qx8ZzuJPpmqmva5H4m1hpLi6gk1O2RvItov30GnyY+VJ24y4P8PFdr4i8M+Gr61trzxB4v1m9t0tlR9MWX/RpXAHzGPqqdSFzxxzS6Dp2hDw5JNpOn21rZrcNawNF8yyqMYkA988c9q8+tPmlePQ6KcLox3sLew+GEHifxr9tMI3CYwjzUL5IURRjDBM4YnccYIry3wl4i8Qz+KotP1W8+3rHHLMygZhZEAMckI67euQSa7j4l+J7fRPD0OheJba2l0wXJeCXd++jYoQDH77iPwzXKfDjwlrVrBDql7p15K7R7mXbnzg33gD2zXRhI8yvM48TOcH7rOk1rX20v4sW16tlDqUVtAsVnFvA+zBgHc7cYLcscehr6M8MX1vqulpc2rTGGeNWhMnyOQR93HYe1fMWq6XptxqsPi7UHvpNIkIg1GO1fHk3AOEMq9VTAVc9zX0X4AIh8PxRRPBIjKrIsf3M/7I9BWeMUWrI6qKd0eEfGvUbnXfjtoPh2S5J0N4Vu7eO2TcXmRyC8g9Rt/IVB4uvtT8WeMJVtNTvGtGdrWGCZgIJLtDgNFx8gznOcg8VJ+0NcX3hD4x6N4weS60+LVIBbvLbt5qPJuICrwNp6ZrD8Vap5dpPp+iLBYwTS/wCmXhnxJvkOZGfjlQR7Yruip+yXs+xnKN5O56f8PvhvpN9pkl14sZNXunXyT5SFiG/3geo6gY6iuUtvB/ijwl/aFnJqVzqejzyyLboyCGW2Xd8uZDn5sdBjmu2+G3inVvFt7pem+HPFGlXdlYRBNXYW5WSWTs0PPzD7o3eoPFcf46XxDd6lq+k6tf63rJs9RE1hexfND5fzZgmXjaF4BOTuxniuSjUqxqO7LahbU5nxNe6s3gy50pv7NGo6NO13aXNxBsjuyADKsrE/M6oM4GO1fRfwh1BtT+Guh311braSTwbpEJyRnkMPRWHI644r5b8fancar4M1PRvMtbt1kt0afyCqBnkC53Z4Vepr6d+DmkN4d+G2lafcPPNNFF+8mmHzSf3SB/dx90+mOKrHOMo7joaM4j47a4un6ddL50M4uo5ILKHG1gzLguzHg4yCBjnFcR4N1Nvt2kT3khiNxpzXF8+evknyVYn64H416X8WfDul6/pV/Y6iqSGQHYJFyLfH/LT2C9fwryTS9Z0e/wDF2leENMuJG0GJkivdUdsRlVXmJf8ApmzAOeeoqIRi6XKyKkpRvbY0fHul65qfhePXNS0uKx1zSbT7db3UEm9pIVBaRTjHRRxn1rC8MeNINWvNPlmuB5rwjcW+VWz/AF7V6R8Q/iR4N0TS9attLY61q7I1s6mPfCIyCG5zyoFfL5WSC3aQIjW9rdrfKI/73Thv4UAOMc811qEnhnTTOKEqfOpy+I2f2kPA1noeoWPibw/Y3EVjqTt9qJXKxTccD0yScfSvK4IFtbS3vpLWaRTuaRZfljYcjj3r6i+Hfhb/AIWz4h1xfHl5s0qW2jTTbaFfmhBztdDnr0ycc+1etP8As++CW1uXUvMvRcLaC3tRM4aO2O3b5ijHJ/xriUqdNWqPU9Dlk1dbHin7L3wdt5rS1+IOvw3tnctL5mjwqwXYo5WXkH2xX0fLNdRtJHGsk4SIzEzSASA9N23HzAnjPHNZngf4Rp4T0c29j4u8QXFysZIuDPsXzMcfu8HK57Zr5k+K+lfETw78S9WurfxB4me5SMC41OG2MNuXHzqinccp059c1jPDus/cloVCooLY+rLPUvtlutwkZzHsE0LjDISOdw7Vzup67ZC4u7KO42alZhokt5B8zMV+UgfxKSQC319K8d8PfGSO6sbWbxQdfuZI4opLqa0tN8izouN2dwwpydw78dK9N0LxDpGt+GYNR0SC7jsLoeZHJNB5W/tuHJ3DI/nXJVwzpPXY0hW9qcR8RtQu7bQp7rVIobfUXs/s6RRT52s2CSDjnkcVL8J7D7NpkL7eNoOe5Nct8Trj+0PEtnp6YLs29mD8YHA/PNepeDLNbfSIyzH7o4J4zX1PD9Oyc2fIZ/Vd3E3/ALiE9c0ZppyU3fw+pOBS98cZr6fmR8lysUUUKCTgdaQMrLuDZGcZ96pO5Hw7oXNFAIpaoe4UUUUCCiiigAooooAKKSgUm7K40rgetNaSOFfMmYKg6knAH40rkgoPLLqx2khsEHtVG4utFuL+18Ma01hcJqjm3C3BGyRwCwXvtIAzn1Fc+IxCpU3Jo6cHhniKiii3Iy7g3mfeyqt356VheNdR0G002WLWtXsbKNk2nz3JEg9toPP1xXB+OY7XR9en0Gz8Ua3dW643RJcEmAjonn53H8qboFnxLHp2mx2olI3S4yZD6txyfevOhip1YNxVkeusDRw1bV39DAu7vR7ODTdK0pPEEsNo00kD2FmHR1mIaQtlhzkDH41614Q+MGm3mk6ZZ+KLPUtJuogLf7Xd2oAnJOAcAnHBArmvBclxY+ML7S9QhgZpYxNA7L88gX7+498EjH1rs/GFrC0lhNpsdvBLJKUlEY2idSvRh3FfL418s2mfZYNwnTUos9D0O6s7y3N3bSpNaLIY85yEKnBJ9j2q7LqNpBNZxpuDXsrRqv8AEmBnp714x4wk1LwPLp2pWzGHT72eOO4sTMY4gyggAkA/L+HFcT478a67cW8Nr4n8RNYa9GjzMdIt1eS3RgREDIGG5iwxWVHAqsrt6HTOu4qx7n4y+LHgbQtQv9Ku/EsFpcWW0Mi2/mYcj7gwfvHr7YNeNePvif4m1bR5F0qxsJbeZ7d0kf8AeqVjk3Ak4B3/AIeldH8GYfCF34O/s24sZf7TkP79b1B9pkncFvNU5OCeTwe9a9v8L7C/msdV0OG60wXMRZGjl24K5JUkfxfzreVOjRXLqYxnKTKVx43snurLxAuj6xLfXOiyaXJBFAA7zOwYDJP3cKTXkugXXjjwvo9tc32rXvh2waUwpbXDjEmTyY0B5xnknGK97l0aztbJLvxBr13DaeYIolu7ltnmDjOwZyetcpcfCvTh4t1vxV4jvNLOjPZrb6dbb2MLytuAaVQvGcjnmsoyj20N/eWtzxT4o3V14y1WWSPYZRse1k2hMqqgHoTglhn3r2D4WfGG2TwF/YtzYXEurQxpby7YNyl+g3MD8oP0NZmi/DzwTrHj6W70Lz9Ft9Nkj+0RWigrcKYwGVORgFz19K998B+FtD8NWzR+H/D9nppkOZJI1Blf/ffGWPvV18RCnS5I7mUaDnO7PAv+Ff8AxHk1K78W+DtMurfU7z/j7iuJdsF4nTay9wBjj2qpZ+L/ABJ4A1mCz8S2V94Su9ymSBVN5aXMY+8Io/lEQP1OK+txBIVIaQktyaw/EemwXsK293ZQ3MGdwWRAdrf3lHY+9clPER+0jolSk37p5N4s1nwD8SfCh0hvFdtHq0qqYfJOZY2Rt+wKcAg4xjPer3hXwR8N9F0eTxQ1of7RSMm8fK/aGc9U69Cc4HbFcF4k+GPw2s9YltboXmllo2u4QtyWJOTnbnGMYJJ7jiotI8CeG9Vm+w6P4saW+jtzMb9rZcRbsFEEe7EmR3zxivQ/dSjeMmjmm7PU665+KHh/TXmbQ/D/AIxupUIaR5CIlWI8YXBO45zxxVy1+LemXUCqvgLxbdwD+/bRk+/ylxg/jzXK3/wd1jz7K2i+IWqWt2VJaRF3iZ8ZP7ndtUAY5z7U24+CujQXkMeveL9Su7yZCC01uNk7Hp5a7sAjuSRURhR3UtSdOp0/jPxp8O5tKtbi606w0zUHu4Xnt78CKZERwxLBdwPGcc9apa18fLC+1FtF8I+H7q7nZilrJdgwx88jaQG3fpVa4+HXw80Kz23lpiGGMiL9/wCWJWT5sSFc7yenNXtI8Q+G4buaC1mtNJa2EKKJYtitvTcFRhzj6Cjki+lx81tmcJdaP468dF5fFl9cWembg6WloTbpOSfvBRncPRjj6Vb1bw/p2k6PIVijjh2FJOfvnGBubuffFdpbeLtC1G7uYf7Rt4rqKeSGC3WUmR9oBJIA75wOteffFvUtRNs2nNpbPDd3cdsJWRtkSmMuXBxzjbgn1rJ3uolSadNHCTeH7G81Wy0yzgito4rWJZlQ5LyZOWJr1Gw8A2kegzwTQo8bx4VW/i47fjXBfD24S88RxtDIrApwxTaeOuR7173bKBYxxqABjIFfV4HDwqUtdz4rNsVKlUvHY8C+FusXum+LpvDN7cXzahaFo9LmcYEoHW3f1VuAPxr3j4a/tB+E9dlTw/q6S6Dr8UhiaC84jkIz91vw7gVyOsWtvpuu/wBoLbQr5wCSy7AGU9jnvWQvg3RfGFn4p1aXw2k9+ZowkpfYZFwq5JA4x1H0FfL4yhCNdxmj6zAYj2uGi0fVNnfRy2qzK0ckUg+V4zkVmeMdO0fXNCm0XW7OPUNOuwolhdc7wDkfkRXy7qFv8YPh7rEWjeGb28uNA+zxy2cl44dZZCPmTeTwoPrU+s+NvjIkcWm3WtabDdXUAvY9tguYIWby1+bOclwRx65rCngJxlzU5aeZ2SrraxgfGTwbD4b8aSNp0clp4ZMsHnw6Z85jTBwMnGCR29q338eSW9jbxQ+GdasdNgixDHFYIEiX1OHJGfTFSaz4fl8NeGm1Pxf4vvNV1K7tpGhtmkLMbxsFAo9U+YKxxwTXAx6guleLNMazskgmXH2gwYg86RuNp254HBx3rqqyckoy1Zz1JcqutCrNr9mt7qGpifUNSvwQ0AkttkVurc5JBPA78V0vgjx/4i1CJrddB1fxBpcJwNQsbcRMrD/Zz8+PXIqj441698E+KvEEFvdRM1wlsSiw/Khkj3ME9Wz2/WuX8MeMviVZWv8Aaej7YtPt5DvtxCFt27liueCR3xmvRSapqMNDnlSpyfNNXZ9D6ZdWPxQ+FmrW8E01pOjG1LzQhZFcHo8eeD8vrz1rkPgLNqH/AAmOsaHqd1d3f2YvHa+dJu8xlGWzn0GKxfhh4gutOvr/AFCG/tJ59SuI7iRYZWMc3y/NuTGE2Z27hkn05qz4j1G18PfEG5u4rg2/n3BkDKSDsmwrdOpwKw5Z87hzPQr2VG3wI7Px34sXSPFQ0qyubnUNRa2Mj6faxjbEQRjJzyaxPBfxQl1HVm07xBYx6XM/Eas/z5HQFccZ9MmvLdd8X3um+P77UfD2i2n2p2SKeWaUzCb5QFOwgbOMdM1P4r1jxHp+radqniCx8N6gwjHmCzXE0JXkk/KNremCfrXpYetOkrN3ODF4CjWi+VWZ9KWs8dwm5alXpXAfDvxJDqccfk+f5U2DHvILY7nOfWu/AKkg8jPH0r3KFVVI8x8TiaXspuItFFFbnOFFFFABRRSUALz2600MDIFztHq3rThycVjeKvEFl4d0Sa/vLi3Ro0JiSZgCxzjgHrUTkoLmbLp05VJKMSfxDeXFppcjWHkyX0rCG0imYhZpm4RRgHHPU1w+v+F49HzaPpltfeL78i81GRsNFpjY2bEY9CRg5HrXc/D8JqHhmy8Y65H9ouLGCW9iiQsEZcAhSvQnjg15x4t0TxlcWF5qkmppNFuN5IkG2KS4Zj8qs3G7apAwT0HrXx2NzJ1qvJ0PvstyqOHo3a1ZkW1voVhd+fPqJ1CaFwki2wyN/cOTjgetc7D4p+J8OvNp9rpt0NRDeeunC0j/AOPPP3iSfrzXNWZ03SpL681TxZbhpQZLnTkEqo7f88gwXqem6u88PeMjq+gvc2tx4nlghjaGSWSytFkEAXPl/a9/nFM0vbVEuVM6VhaC3RbTxJo2ueNbC4XV7zSdbhikjiaWCModxG5MbvYcmvRP7TuIrlLnUrW31HTo2CyXent5kkYHOWTgKM88En2r5o03WtJ1CSaQ+Gbx43cxrc2MLSyQj+HDH5ifUnk1738Mvh9rFjJDNrmo3yQRETfZLZVtY7ndwJC0ZDNxgbX7jpXFXpt+9Lc6qUY01yx2Oz+M9rb678JLrU9D2amunsmpxrDllnEYIKEf8C5HXjpXy/4VTSfDWoXFxdqhshEVii6/ad2cHjhuTjnpiva4fFN94N+Ik9to6m5sL22ubiawUAJ5kThRtX7oyGO71PWvFPHd2NQ8cTa14V0pPsc0Jd9KMWyJSMlmiAG1EHXscg8V04Kqqe4VVdHQeHdXuofGbahJss5EWOW1h1S8eMJGE24Qxhgeo4OK9V+F2k+L9NQRvcXupWNqCbUaPqPn2oY/cDKzBgN3fbXnemfAj4keKfDdlrOm2ukLZ3yFzbSXju0XoS2DgY5wDWpp3g688E39l4LtLy5s/FFrH9qutQ0a+EMJQcorfMu8kggq46dK3xEqc1uRTdj0vXJ/E+q+HpbPWrPQrSZJc3kkbl5rVd3yugK5DngYHB3Ek103jHUte0Dwzpt3d+H4G0fzja69EzBJEhfCrKoXICr8xYA4A9a5TQfEmu308ba94UHia2AIudWso0trqPH8PG0OR6gnOKr+JdQutQjuIvB/xAhtpri3cTaF4jtNsiIwwy5cFWyOOTivM5ZOSUXc6eZ9TlfFWvSeF/iXaSeGY7DR5bm2C28MqD7JdqWG1ZMfdLL8wcAntXq2jfHG3twbLxD4Q1WzltpRbTT6b5c9qsnQKpLB+T0yozXkfhTwv4g1SxuB4gtbG5tPD8wjDzJDNJc713BVYE7Au7gg8bQBWzpfgnVHtZ9PXWTptq7rOL+CNDdmSPmJpe7bSTy3NdnsaMn7y1MnOSfunssfxm8HsrRD+02uQnmGJbYlgucZHbrx161z/iD4yahKGXQfA2pLNhFhudYmigh3P9zIR2k5xx8uK4WePxJpiyTX1xp9os1r9mOqxy3BgjTfkuse3Jc9SNvUntzTLbQdbvbkPaXuka8BCsSau8WLuSJRhOGUDIHTnjtUOjh+jD2lU8u+K+p6zq2urqGrTrq2oXc/lQwWeYY40AywiZednXLEAnkYqTQtb0PUH03RtPnn8O6lo0k3l3RgV9srMCu0sQdnBzxluMiqni6JvA/iqeNY7xbi7YLbmIhlt4+pCsx43NnJ7ZNcl4pnEemRXc00X9uNqAni24kaFQTwx53dR617WFoxdI5pzd9T6NvPEms6N41tYdPnuL++n07eJ5AfJKnIH7roGzk1heJP+Fl+KNJU3WpSzxbJTtjhWMAIwBB2nhs9D1rO8N6xd3Gt6dfXbX19LPp0Lw3ORDHGgkPyScjeQQTnkgVJ+0d49k02yt9O8O3X2aW8GJZrR2jjct1Py9T6nvWahOL9yKYuZtHPeIPtWlTWOn6xFe3storNPp8V19ntpWUZWRpFOQxPBABzjBpbDxNfeMfGGj6adH0lnDi3REumcRbhncWK5JXGPbpXLeG/B0niHxbp/h7UNeuVhmVpLi5vblsMVG4gZPU9B710PjnwXp/w08XaTdaBqxSbyGv7aR1G6N1YJhh1IO4+9aVZRjH3lZjTPoj4U/DLwj4Vkm1O00uO71WVi8mpToC6seohH8K/TFesXAE9t5MyCRcDKuoKsMeh4rxfwZ8TbVALfxPY3Fk8D7Gu7FfOtJmAGRER+8J9iortYfih8P7qzaWXxCRGhOd9rOpB9wU6+wr5idOvJ3SPRU6VrGV4q8BeFXvhq1lp8enzjmT7NGEB9yo4z7965+O723k+nW8L3V7bMB9ljIErKRkNg4GOfWn+K/jD4fZJo9BS71IxlEe4nheG3iLnCFtwDFSf7oJ9q8Y8H+JNfvtX13X4mtr3UVnW5OoFnWGzCME8sYG4gjoMd8mu/DYnEYeLPKxmX0MS0j0L4p6zo3hmTSovGOnalb2upscGALK8IXG8uFbC7cjODmvVPhroNrp2iThY4Jo7wiVSfn3xlRtznqMY69686iXVxa6ppNjZ2esXfiSC61bRVvbZP9DncBpISMY2A7QB371jeAfF+oeFba6+EGta1GfFP2fFnMEBELOdz27MeA+0sVOcAFQDnioxcJ4q0r6nThKcMLHkR7RrelaRrfh3VfDDT20hurcxJBIoeNGAwBj7px6VLL4T057az+36PaCeCzW3EwjBkAB4UN1K9/avH9O8Yaf4X0HVTpN5oM02nPHGlvqc0scyXSZBZkK8sp6uM7uuTWc3xw17wrri/wBqaC93HdDz9YuZruVlSYjhbVTwse0JxwMk1n9TrqF0bKtG50vxa8IytK13ZxlLoRjbIgBOxBg8dyOK8O8B6Ik1zJrmp/6nTi1zcyNj+D5gGz6kYxX13pc9j4w8M6b4hsg1vb3KeZErYyu7kqwHQ+uOteS/GLw9o1nr3hz4f2tsiQa7dNc6o8ZIMkSDcq5/3lpZfJqbhMyxtPnipo+dvEVv4q8aeOkmijvSJnF9DHKAAITypRc4wAwFa7aFqZ1Z/C+u+KbLR52cyBI8sg46uwHXjoa2tQt9bFzfQaPJ5fiTwhcTvbJJlhc6a752Y5yVGwAHtU9n8MfEGs+GtQ1ix1bRNat7yYtcralpHLgAkglc4/3sH2r0qdZNtMypxvFWM7TvCcPhDx3o2njVjqs+oS+dbhMRwSOoICkpk5wSRxjjrXQfGTRp7a+0kyu0U1xbW5+RyCGjcszbuo4Irt/B/gTSrEaNqlrYiPVrSMJvlMhSPjkKjDAb3rD/AGl9P1u4i0mTT7FpIgssb3CyLneygIgXO48+g71ze1UsQrPc3cGo6nNeLfDME2uy6PG9lp97c2scqXrttlhUhTv39XHsT3rhPE/gTUotTW2tPFGn63cXDCJ4VmKyTD1HGMDPIP4Zr3iPR7fxb4b0PV9V8PpdXMNqIJoN6FsoNmCc47ZxnrXAah8Mri2v1tdPjjt5ZZRKt1FHumhLHqSBhSuM4BraFZK6kzNxdlYT4f2OqeG0is9R8pJIJxC0UZyIgRu5J5r3LTpGeziLEE46ivBWi1TS9Q1WLU9Qh1F/tsatPghgwjAG4Y6kDNe2eGJDNo9uc5baM17mW1L6Hx+e0VCpdGx2opFPalr1z58KKKKACkNLSGgBrfdPX8K+ffjZq1o3xQtYbm3OprbqkYt3jZlUkg4Ix1719BjqM5H0riNU8N6OvxMtfFN8sjSumwKv3GYHAdh0yBxXm5o2qLsexkzj7dXNS28UIfAviPT4VaCexhVVEHLxI4I3KntjoRg0zwn4k0nWdISxv0t5nki8tWRN0Ttt7p96Nj33hRnJHGKW78IahpfjS+1SxtZ73R9bRLPUbWFkWSNGyPN3n5jsySADTz4bsJ9cg0fxD4VvHkZiLfVtJZoEuFVfk84IQ24AAZcYOK+IThLfc/Q5KVtDivCnwzupraWxutP0NrWTU2kvIpv308sIb/VJIc7cDIBBHsa6yb4HeDYtNGj2s2p21jLc+dPAJ2JWPH+rVgclc9cnPWpJvD99Z6i8L6p4m0iJF5gtjY3A9iQu6QZ96mXSp2gSWDxl4rychQtgqDI75dMfnxWinLoZ8qOY1X4b6j4W0PU4fDTrcWUrmaG3tbv7PdwFT+7KtkbxgnO87uldXf8Aji20rQIbM+Y2orCqyqgMsjMeMBOZN3+0w2+9Y8fhvULiS6W7bXtdiP7xnvr+yhjUdzi2YTYPt+Fc3Z2+iI8cGoTT3TNIsH9n6Osqso3Zy13N/pBAzyu/GO1WoznuS9CTwtHcar4uvfErRw3B023ZIbVWVVWRsHyyx+WR2xlgpIBGKg8HR6r4l1q7tG0+ytVS3LXc4hWMHcSCFUDBXHQeuarfEk6Evie30fQtVvLlLNlmtNG0+NfLSUDkySqO5OSd271pnh7WNa0/xdeQ38ISx8iKza5X7sDl+jdx94cmumEVHQlvQ6K78Hw+BrsnVNW1u38PXcOySSx1SdfsynB3GPcAozgZUZ54qz4Q8L+DbzwpqWoLY3EkU0zR6i01081wrjBO5iS+4Ag+vpzWp8YbwxeA9Wk1CJblZrSNLZt3zLs2qWyOOeozXEeIZria/tZvhTqD3upXymDWNMEkUcU0qLkzgNhwWyBkcfLXS4QtqZJu53Hw/wDiBpfhfStU026ie5TQovOjuICX+0KzAJGIzzuCsCTj+E5OaPi7eeHvHUOo6M3hyfVLpY42jvIISZEMhIRhJ/GiEZdcnjsawvB91P4L0+817UrKEPekG6M1r5oQp8jLkA7Rnv0PWuhT4kXlzfrY2f8AZ9uo2tAY4WhZEY+igA5x24HeuCVPkn7SDOm91Y5Hw7o+oeCbO4gcX+pajPGJLi0kRYV8lFwAoXA3ZAYbucUy38efa79tUs40tpI7GFpmtyB9uc52wuJcbMEEFhgnPNYvxK8TXEOqzabdS3Eb61FiFhI2+chwuXb70SAjGQVPTsa5/wAWeJLyyksfAWhaTZS36262108qrKTIeMhxnf8A72SfevSwuGU/enrc5ak3FaHVah8UNWt7PSfEQmtBJ5ziXR5SJ0hkwyhe/wApGDv98ZxUWv8AxR8a2s1tBLp2mWhnSJi+mwo/2JJBwEUja5OOM5247ZrltD0/Vbm11C10HQYpEiYLczYjXDhRuAeT8TgGr/w5v7LTviDo2pSW9hcox/s+S2lu1/eb8DzApbaGXHGOOa7Z4TDxpvlWpnGtM6K6n0Dxj4al1Gytp3+wg/bLe4bfKq9DvOSep3ZHHarfhXw58EfCOj6d4i1Bpda1W/hke3tIXeSR1GNwVPujqOTipfFWhaZoPx18NWOkLsfVo52uoFLbJE8tyAcfKcEZ2nnvjFcX47jm+Gusm+hsbPU9KvGMRhmR43i3fe8p1wyfTI9q8hy5HyczOqMVJXPR1v8A4W+KbS3eCLUNFhEm+KSWYyRsDwAqKSV54IYAde1cx8ZfhxrXiKKxudHgiureJtsM1rhogo9Y4+R78VyfhiW31a3aDwDaX29ADPp00YleHDZKhgCxB9Se9UNa8QeI/DOqKum30+n6sSzTWlvPInlxE9GUnjt05rrpQqxX7tmDabsI1n4gtrNIdQ0OW/8AIfy1u0+VmYcgqHw+R6gcdTiqOjaTrms+KRbXVpqKRSERS3ZlN3NZg87juJIU4r2L4LeMtc8RzxzeNLq1fT7bU5bUL9jUtC0kaqgVlXcCWIDFj068V6gmi6D4Us9Zj8KwXNpql3eRpJNdQlxcsQchDgnYOmfu9KyxGOqRVpRTN4Ukzyq8tb34f6ZFpMmk654h0m6vxqdtq+jLmW3nbb5sBVSGVSqqN2M8nFX3vNV0vQDYeMPB+vRX098NQ0ebT4jc7gVICSk5wcNzvxzzXt1hb6Va37pbz3dnehgkoiYhS56FkHTnocVyupfEnTrLxDaeFhqmpi+v3kjjmeWKO3DKTnfIcDseAc1yU685LRFzjBM4q/8ACnxCPhZrW8bQ7Cx1WOETR6k5luNLjjJKkHne43HByTkVz82if2P8N/Fmq6XJ9nsBqFuksAVhKVCoDI464Z+Rj+8K07/4tWNv4xktH8NXepadauIri/g3zKZc87Q2QwHqvAro/A+q6f4t1CTxTpW46bk2d3bToP8ASl3ZCMh6MGAIOM4WprOpH3mioqLRtW7+L9DudE8QWHhT+17BLZYpwZAs1s7geYVBP8OBn9Ki+LvhNPGOgrq/w8fSINTnut2sahLADcIiJuBKsPlZWUckA4FeqXepRaTaaVZTOkNzffu4lYMd5GN3I4BGR14rkvFdtZeBNYvvHVuqy6bfWws9RsywVCS3MoY/Luxx8x56DnArmhUlGXM+oOKsfN/iuXQ9f8E6p4im0/TPE3iLTNlpql1DvjLLghLhQQM5AJc/TFUdM8RXdx4U1TQ2uIrxXtoZIpbqESyxxGQKQrYOMc4BOfwr1H4raHF4fv7Txto9jpMHgeXTtmoQsDA15DKAXUhsfPx8oHTmsfwb4W1GLxHp8thPol9o1+73UFxFHhXhaMqInONmFI7c5HrXvRxMVRscfJ7x7F8MrHUNL+HVpp08VtFbiPfZMZMySg8gyY+VSeCMdPavLvjtqEl74i0G80C8iGs6XaSxXyzDCJEysI5c9zvOABzkc8V6A+uyW3hNYNQWC2ltneFQmVi8tDgEE9sdzUNp4R0zVPDAuNTSC6lv5Y3mnhcN5e1gVQMOOCM4968CnNxrc/Q7pxThynyvc+IPEC/ENL7xAZNNv3ghSe9tCNylUAjnK/dI2/eQ9d3I4r0fw7rmoaDfC50LUIvC2paiAs8CWaPpupyA/LKjEFYd5wpHynivMPiGP7a8UeIbmwaQWqzyW8arkmPymKu5A55IyB713Hwn8QTaloUGk+JLPMF1AsltFIimKaPJAMeOh4P+0Otd9VRXvRMKdNL3b2Pc7P4kabJb28HirR7zRJMbLm5kXMJYcNhxn5c9Ce2K5nxR4e8GeJNct7uz8UW0V7HMv2J/trqpKnOAshALe/5VnP4U02GzWbRdTv4W3fNbXMrXkDj+6ySbuPwrmPHutTrYx2+taX4ZuEmljjgcWzrGWJw24xjfEQMEEbcnp0qqVOnLVaMiUakXZu6Ou8C2fgnwrczR33i+zg1O7uXaeKS8LxRcnPGSgJ6k9cmrPjH4iWUunXNn4Hsb1ppSYYNWeOOO0Xs02SQTjggHr715BomvaK1hfWKW/hfQxGxeK5a1e4ifBwSWnDM7Z9M+9ad5r3hyXwk0419vE+oxsqwwpELaCN+x8lAqkA/3hVVKKvrqx+05U+xW1G8M2pRaDHdve3QmW61S+MARr2fbgMAB8qhcDHGcZr2fwopXT4lIIG35R6CvKPhj4duLq7e8u90s8jCWR85x7fSva7ZBHCoAA4r6HLocsdj4fNsQpzcR6/eanUlLXqHjBRRRQAU08sFHX+lKKRl3Oo+6ezf0qXKzsPldrmH4g8RR6XbPst5WuSdkO5Ds3npuPpmlmvPDeoWVut54p0uxLYZy8ojDN/EFLnoDkVJr9nJeWRXzGzISFQgDI79a871vT9U0Vjfw2lpdRRKcR3EaMjj+6cj154weK8bMaNWUX7zt2PosorYf2iThr3PbdJ1TQYUBbxboU2xRGJP7RiJ2fTdWpqWuGHSZ202+gmbYRDNA4uIkJHDSGPJx7ZzXgnhb4haKsi6ZqGgxXl48Qma3gsFEv+1sTbuEY7Fs/Wuv+EGveHvEWpTx6TPBooldtthBMP3/AGOUbLF+vTjjpXx8sPq201bsfcxq20PPPFmm+NpvEUWpyaal3N5TR3Mulah5BkXudjtuDfy7Yp2s+LvFepaNbaWnw61+0tih+xTR3Mryx7c8su4k5IP3hzn0rv8A45NH4O0xf+Eb0W4u9VjaJ5QQzLErZwzqPncHByVOFxz1FefWPxEvNQ1bT9H8RX1jpun3JH2mS0uDJNKPQKrbk989BzXVQdRxuomMrJmHo+rfEzSzBa2Xh37Bf6hlRcXTebIpb7w8oHIJ9Mcdqh8XaN44juhN4x8XBU3PLGdMgUyysUwWygxGMcYf0ruYv+EivvHzaZoukGy8MSYFtf8A2j7SX29HSRSSAfckjvXmN/rGvap4mvpbe105bWW6ydOW53SAqQC/3srnHQ8e1axk9xOx1nwu02w8N2Vh4pht7tdMuHNve3Msqs4kY/JJM33UQAHLcYyMnNfRumeG/DWueU0GI4ZU3yL5XyXSf7xHzd+QeK898Kafq3hzTHu7fTJda0y/gAurM+XIzyMMqqKowgUZBLgg9av6bb+D/twi8P8AiXVvC06j7RLp+S9oQeNxeQE4yP4GC8dKxnKTd0ykkdNe/CD+0tV+z3OovNoluPtFhDyzwS9lfs6YJxnPatVPhzp8ep6fd5sLWK3jlE6RQrHPMxXAJcAEBep5AxXEtrGrxO62vxU+Fr2QkPkrcSTllbvuZZhk57VZZprq3uotW+Iun3V0yefcnwxaSTXAX2Ql8Djjj65ptza1YWiaXxO/s+00GDS9IC3d9dzCH7LARI0qEHOCcr1AO48dutcPbaTDZ+MrLw7cEPBpUG+SbycqJpBhoy+OSMDCZzk8Dmuj0lZLedx4Q8O3XnTQ5uta1F/MuCeig264MLEc5wF9qo3+groei3N5e3FvdapI8V3JNCZMM6sWRyCSGcnqV4OBgVGytcNLnHfB20j8ReP/ABf4pNidSuELWenw3WwYiUYY7G+78ykjivCjeXHh74vPq920k3k3nmOxXGMtyBjgfhXsvxMGteHfEMHi7wE+prq92A2rWltYO8GSnEhOCFOMDb3zmq/w98LQeOvD1nN4r06e7uL2a6uBGQLcGaIKVgD4GN5ODk/TFe9hZxo0/aPU5qkeZ2Q+80iPWpdujeLG0/wlfyiW+tbcI0kMjrtHYsCWI/OuI1TwTY+Hm17w4zQ3ep6HGbqC6JIkGMkxN6dOvHsa9y8T+HI/h54WsLDw3otnp+qxsbuNZ5Q8FrlTmViTmVhkqBkjOOM1474Q0m41Kw1e7ur6fUtT1+7f7dchDve2z8zL2DsD8qdfapoV3VvU6EuPKjU8QeIdQb4j+FJNGjjgvtQ09PPZsyNGclX25ztygPI55rF/aE8SanNrl34YjuLZ9Ms0jeMFQZA2PvFj1x7fjXvng34Oz6iU1bxJJHZea6mKBeHiRFGwBuy5AJ75JFcH8T/hjNpU3ie+eMait9atdwzIvyxGLqo9Ad3f0rSlUwtSdnuJ86WjOM8bX1h4D8B6Jo2lEW1/c232m+vonKTXEvJ5ZTwMADArA8FeHtSv7LUb+G1uNR1+QxLPbsfMkFvMvmbyxz2A9xmtz4kPHd+B9M8U3bw3Ebwx280QUZi2NuOB644rS8BXeraFo8+u28MNrqlxPDbQ6rPuKx2k6FlUqCBuChQMjPWssVP2fuipR5mzstE8Sya1og1Pwna2MulXOqRTC1voPJS1jRl3KJF2l5RtJySc5Ar0G98S2Otf2Dr+rs2k2UdxPbp9pk8nbcCQiPOcYVkBIB4PBrzm4l8WaLo9n4Xs/Fvh2/GmqJ4dP/sqRLiVCcsvmAiNpMZxxnpXRXPjjwb4jtG0XStF1e2u7qNHvZdQs2S20+VBt86QyLjI5XAxndXkztONzri+U53xp4zm1H4lax4d0nzoponh8qaBm+WRWziZ+mBwRj8a8q8QXGqeJJPFemaHo9qltYW/nXk87vJceZvUPJGM4ByT90Ywa9Vk0jTIZNQNtexalHrkhtb2G2jZJdM3/Ksig/ODkndvJAAGMV5Vq+kax4eaXXtDjvbHWoVa2mhigee3v7ZG2CRXGR2Xdk9c17GEdNqyMZX6jdLs/EHw/wBPs/GGm69bajpkE8DXFqxLFYpGwGdD0VsEZx2r6j8E6FpMmoW02m20VnFq06ahK0D7kkfy/wCEZwOOK+MdVv7p7i806y8PWzalqK/Zpkju2mO48cIrYHXjIwK+wfhtDfeHfBFhptpAX1Ky0V3t0Em797nJJboCBnj2rDM00kr3LomT8Y7jUvEPjh9Htbe803TILfz59T+0KqPkfIkefusuDuA55Fdh8NNffxBp114M8ZaZbz3kMapNtHnWlzHwUlBGQP4QQTnIJr558aaousXdra+INYXT7q/0qK+TUlLpFNcMCZN6k4QZxjp3qT4Zajq1jqmoR6X4hlEMFtFLFqLLlnHmqGwDwykZUcd6yeEUqCkjP2z9pyn0J4e0m28UR6p4T8XWJXSrC93afBd/fPlkglAfvxLxtPJweSa8/sbHxF4O1q/0rUtDtNJ8L3V0fsJjuAVt5MDb1JwHOFCjoWzivSPF00v/AAlHhXxJMscGktDvuXUkXMZ+XaCpPEXXeSOOORXmH7YGieFLnXdL1zWfGOoaXePZKunWlpE8qNIjl1lZBn5egz3xXBSqX919Tpslqb83g2TxTo5/t2S7tJmnYNbQyjbEEJBVmPy89/pXJ/CTW9O8AeJNS8NX99qeoJrV0DZyRxN5UAJCj92wzkkYJHAHNQ3PxI8TWuh2V+tg9hC0EKNe3ls7teSbf3kkca48vcecyAjmuY17TLjUdROrR6NcaxrV1F5y3Oo6nHBCinj5CmxSeDhRzRCg0ve2E6ibJPiX4e0/wXp+uw2E63Oo397IqKSMs7sTtGORjmuC0cS2TpNcasluYyBGszYAHdQB90fTFT+JJtct5IRquh2u8oW8qdJoZSE4xGZG+dvTGc1xN9fwXOsy381srRqdkllOj4x2DEEbea9LCULrU5K0ZPqey+GvEdxqF9b2Vl4ksbYzsUcyKxCqOy45JPvmuyl0E+Vby39lHqNoJcSXDq0kLHj5XEXzJIvXLYVcgnivmq1eZZBd6THLbG3lEsEqyKQH/uJkcgZI5zwK9n0Dx5qMd5ZXbwwrqCWyqEsGMTFP+WgaOQkSMw4yBmsMXhvZzTRvTfuWPI/HFs2oeNL/AE1o4oxFNtigDqyKh5BUp8p7E4565rCs7NdH1h3u7gRi0kPzRZZZSv06qa+hPE3hf4Z/Ee21W50qTVbbxbpkAuLyWy0+XNxllAj8kDO5QwHyAZCk1DpPwM8OWF1YLca3qPiS5m3bLSztmW3s5ABlZ2YHyyMj5XI75rqjiqcYcrWqM1SlK+uh1vwvu4/sEeYZrd5Ildg6FSynoQDzjmu5QtyG7HA4xkV58lnNpMUMdrqEZsUlMUSXSNH+9HVAx68ZwvfqOK67SdUgu4tpk2yIdrg8bSPXNezl+MhVjynxma5fOnUdQ1qSmrk9jj3FOr1DxE7phRRRQCAUcZUbthLfe9P8aBTJy6qHjxkH16+30qJaK4NO9jL1HVl/tMaNp0aXeoSqr+Sx+WKPP+skP8A67QfvEEVbWz0m2DyeJNSilMbAiCVwAG7bVHJFM8KatpEnjXUrB5rddT8tWES9XiBJVv8AaXrxXmP7SWhBfHGlazPefap5rc26ae8bSxzyk7lTKkbDtGec9K+RxuIrV6rpp2R+gZVgaVOhGq1ds+iNNvPBklrcXIuNEMYhMd5IjR7okYYKMw5X6Zr5r1H4B3b2k3i74ceIbTU9P8yS4sZbfd533zuXhuSDnkDGBiud8PaGPBNhqOteM9Y1Tw/Fq+0RxWMoAmXnckiMCcYIwQR1Na3wc+Klj8PJ7mx0Q3l7okrmQW123kvFk8sgI/eA5PAx1rmpYWdFvldz1FNSfY5mTxJ4w8Nz3Ca7qmuy7oZEVJFALSSdJELLntyhz7YqHxbr11a6BFoNhpOmx6hNELmW+cj7RHz90dkPfBBzmvqyW3+Hvxl8NRMvlyybiohkXy7i2b+I7euPfvXzf8V/hn4h8C3TarLB9u0m2kwlxPJ5ixJnoQACQRx17114TE0pS5KiszKpTlumZHhnxbrnhfQJtQvNamaO7jCfZrghRKD94xkAbD6Hke1XfF9z4mkHhzxFFfNf6Kkwf7U1uiTwK3ykzsqgFecBsAE4qT4f6h8Nr3U49Q1LwRNNOXHkWokLjc3KBP7ueynNWYta8U/8JLfy2/h/xfEYH22ejix86MWp48uXCjO4lhnjGRSxlk9dCqV2j3XSPGVnpOhx3sl1bQWcUQL3V1MqDcfu56cEZrzn4kfE4aH8VF8J/wDCG2PiHQspNEhjeOSNm+95bg4ZMcjOec1y3xZ8O3SeCIPEFppurWfh17qN9W0l/wDj4sWXPyHI/wBWOQDj5QADnOa3PCfjjS59R1nxD4ji1C/8P3RSe31U2JRYnACiL/YX5Ryc5zXNh6alK+6NJ3SsbGqfGrwdpviBY7b4ayJdeYlvFBeJHFuQrkyAMvRcAZ75qnL8QpoUW40mz0W/uJJpb+KS9QwR2yKoJiDqV3twQOoyelcVrvxpi8XapeWun+FLITWkZSxuYyN3l5AOc9c9aTUZPDSyz6fo9rHqU9qmyKRgVSSTHO1c/Ig/vEkHkdq9OnClJbHO3JHoOq/E/wCLd1okV9Y+DbqzsCQNRurYCNpkb5gI9wPO3jJyCM8c1g/Ff4ladq+naFqWh209na3AljuILqNlME0agqN3AIQnJ471x+hfGzUrTw6/gq70qNVgZo7cRsSQ7Ekk+uMmsvSl0+w121ur6UatoO1o3luX8vdM4w5iTrk8cEnoK5alCnJ6I0jLuX/GHxM8Way9hHPr6WVnlbaW0tGUIwxkOT1OcDnOOcVBrd9c6dYDVP7Wjs9R2umntGXJcn7wCbsZ6fPjFcmmm6jGNU1PSdCEmmTymGze4ibeq7uWRc845FeraJptv4N0u48WXEUmtXulWsBgtjDnyZefmA7qMDPp3rdRtDlUbmcnZ3R5haeKPEOr3U7apqN3dJLGsV15khDOoIIjXPuA1fS/wVXw74Ljk1HxNc2+l3F5bLNpa3kqrvVhlpAp7D5fpmvA/hta6feeJWm8QX0nl3V2HK2zBHkLvkqpIIOATnjoDXr/AMVtV1LwzrWpeLprK0jg0WH+ztHtt4uY5IcYRxjG0YA3ZznjpXROle1OKtdCV1qzrNb+NDy3OqR+H5lgktwHuHlHmQuvADRHuCcc8jrXV/Dn4l6f4wt7fT7zUNJmubrZavaceY5IwxIzzz6V8vaHplxrnh+68ST6pZ2s6LuS3YZabJzkEEDIJ444wK6XwB4w1LxTpsLRwwabc+H7pHubxYwZpEXPzSOMD68c1jXwFOMU4aMUauuxrfFHwZD4V1jxF4d0yRE0K7QXFvaynczEth9jdjgH5etT/CfxHe3gA0LT7PUZxCkF/wCHZ5lhnlSAeXFcQF8jcq8EYPLV6lrDx+KPhzrcMen2s8kT/aFkD7hKIwHaRX7AgEbfUV85S6ar+L9Ot722jsIdU2Nb3LQuxtvMG5ZCVYYwO3vURvWpuD3XUblyu/c9j1GHwnHPqctlYv4c1O5uIJZ5td0q4QxurgsRIXVWGBxtA565HFXdR1Tw/qXiPU7Xxh4itPEuhSWSwWdrpNuZHmZgrMZFjO4kMOOnHFY2hSeNfDaSXOq/FaGTQ5lH9m3Xlpfwlf7hUYOfxqTWJ/jLrTxy6Z4s0PSPDs7rGmrxxR2zPx83yNkq3B4zzXmxg03E6U0lcp6hfaR4L8OTzxeHLbwrBeBJbu4njlhu9XlQ5WOG1lYyIp4DMScA1n2fiXwzqHw/iSDxjNpGvXDO89td2ZkVYC5PkcYwucHPXI61LqmjXVkW8RT6TFd6fYXMdvFq+qSl7rVL6RgqM3RUiDFTgDnJGawNE8DeG/Edxq11rthceHp9JmI1HzLgGCeR/n8zoMdcKuemKujKLlZE1S9r2qeD9O0X+1ry1ubhZsNLc6XpzW4mx91WlfcA2c9MV1Hwl8daFfeA7fVtMngsJNOMlmbLUbxdzs7FiC3HHlk/jXll/wCEdJvLYSWkOpWWiHc0Iuyd12i8tPIOiRqOdvXGeax/FGt+FbTw7a3fhOzvbS/tWKGdU8uKTg/vo0bOR/D1PrXTOm8R+7juZwbhqe5eOtI+HWvaLZJ4Z8WaBYrD+9t7TUZ0aCB+0RXIcq3T73GKm+FvgW+1TWkvb+50W20u3ug8dhpEwbzpAnMrsS3y44CDHY15XYfCfx1JoGh+LLCwk1+PUbaO/E1owE1vKwyeMEEfhVG70Hxl4Bv9M1DxlJc2UPiCcp9njnzLG3OGIGMDgZFV7Jqm6SnqQn73NY9A/aw+Jdpql9Z+CvB+sW7TQl4r1reZTwSMxeuRjBrl/Autat4xtT4o+IEuo65ZeHm+x2lpDaeZI9xjjJQfKgUjk98mpvFOl69q+g3Hhi7t1vbWSZZIb67042+H58vyGznb1yST2rrf2dzrh+H/AIosdLt7SPX7XUSTBLEdswWNfmXn73HHXJrncIwgo21N+bmRydzd6jrHildQurfSIklkSNrBY5ZBtA+Usof52UcfJtBz0qTxLMi+Bx4g1jSXsr/Utbjs9N0+a3kt/styCn747j8yBSCoHGRzmul0OTxQlwdf1bXdf07UZZTHENdSOC0kz96L7gJGcdDkYrB8T+FfFniTwzp/hfVtSmiaCUzaXJex7HN1nI2SdJFI2gEDj3p1VzQWtiItX1G/GN73wZqh01fHmnXl5eW0a3tmbTzbmdmUFjK+cRKTyu0LxXhrW2s/2newx6BNqkNuS0/2ONnRQBkgsM5Uda+jPAXjzw5cXl/4d+Iej2Hhn4lRWn2GPWNQgLxzbBsV5DkDsMevWo/DXwC8XXngnXJ38R2F5rbMp0uS1uAVLBtzlmHA3r8uCOK0o11yWeg5x1PBPC1hJrur2tjpHhuyW6Y7hbSyvHISf7pLYyRz06V7VFokvhfU59N/4RmKLV49MFzJJzIUQhsvHzyTg5H8OAT1rofBnwPs7/4cSJ8V1i8O6vaTN9m1SC8Ec2wksQ/YgHGMYyAK5rUfEg1/4o6bD4P1j7ZZ+FNJexl1rUF8wXMzKyhnRSu5WOADnHWs61VzdhKLKd9o2qWmtpf3GrC0vYkjmhuo7d457VyoKiUg7ShB7juOa6vwxr0esWtxaX3hxGupJ8eJNB0+OZpdWeXiO9Rw3+qBDMwXoOprmfHvizWJ4dI/4TjSdAuNR2t5dskL2suASqhXLkYK/Nkg46U67uY9D0Oy+IPgq4ukvtDmHnJO3mOsLkeam4Y8yPA4wB35rKpFKN7FwlrY7q50rUFunk0q30zUtddN93fwxSQ2txZL8ohimkZolnjwMnGSEI71jJNFp6rd6Sk+qWkjlhdW584KD/E2377nvjAX05rt3t11WHSdXtrG5nstVf7dpMMlk6W+iTeWQ0kihssGO7gkffFcF411Hw0LzUv+Eij1K618W1uL0267rSASBsyxIgHkk4ydxbbgZzU4SU6crojE0oVqbizvtJv4r21jaPcTj5i3JPtV2vK/h34n0uS9lsbHUTdxowjy7jd0zkf3h2z616ijpJErIc19jhKvtKd2fnWMwzoVGSDpRRRXUjkAUjSMrADOD39KGOwuG/g6+/0pe+JAyoVyGxwaV11KWztucn4kWO31KG4KTR3ELbra+gTdLAx64H8QPGV7jjIrh/HHh/8A4SGS11jX/EqWTu5a21yyjLWs7g4+aLORMoBG3d0Br1LVrZprP5WKN2yOn1rx3WfEV34Q8WXF1PdSWVjdABiI98DEDGJFz3x1/SvnsbhXCqppaH2mSZjGpQVJvVdCPxzrFr4v8EX3g6+t7e61nTG+1aZrkb/ubqJeS6j+HcAOMnFcOvh7xX4msbSFPCNxYyRhYpLrdtSUddwXHJ/GvRprrT/EumwXSXdto9tDmZ7FpPO0+5ZvvbnABj3Y/unHvVXxfHfaUufDt14vgimRUMD2wlj3tgZim3DcgU8AqO1Y0amrPXlF3sYnh/U7jwJqKy+G/FcGoeJI5XjktLizICgkZ3fN8w9+K+mvBfxC0bxvpL2+raSUWTEMhki/csxADc/nXlXhH4F6fcz2Ey+LLu2uJlIlgYrHcs3GZJPmOCP7nP1r2r4W/D+Twj4ag0ptSn1AWwcRNOmHRSxJAPcck15mYuEfejrI6qLaXK0eG+O/gzpnw5n1L4gQ+Kp9MsLG782wS3ixMruSdmScEcfLx0rp/hH8XNO8RanP4emt4IbyC2U/bEGw3K7sj5edpz1GT617Lrvg/Ttdsls9U82a1cFWgEuEYH14/wD1Vyz/AAv8I+EdYtPFtu0Gk3dllZp5SBbqhGCxTuSDtzmsY4j21LknuNxVN6FrxPHb28Ftc6jarNaXzrZ3cZPDxSDOPfoOa+Uk8L61H8Q/F3gOzgkksLGVFkZ5P3QRm4d48fO5ztBBGMA4Ne0/FLxhBqfjCe+l1h7XwHoYhm3W75TUpGXJiQcbmzxjtXlt3dT6g3iLxUklvNfXeoRJJZ+efKWVmUfNx9wKVz+Nb4bDVYr3SJVEO1Hwr4d8H+D9R8Q6J4cXUYdKdYrm5kPyM7DJAf8Ai2kEEY4NcPe+LrPVNM+3f8Iez2Vvt/tRvN4kWQ7VZBgbTnPc5r6l8E6U2vfAHXPDltBHbag8M8bLBJ+7WQvuAjOPunBI9sV8z6XqfjNQ+vatZ6rfae9nNpbXNwQVmZlKrGG/vKWyBjqeta0VK7i5akNnZn4Z6XN4dPjbwHNb6tpUaRmeK1izcxPtGY3GTnB6njpXL63beIdM8QQ+KLVbDUbq7t1gEEEWIoicgMgyeOeT2xVP4DeKL7w5dnTtHvLywvP7RSe7nNxmJoFUo0csBAD8kfxDpX0/460O10DVLLXtJgjufDOsB0vYhECsEkgAEw56knn6U5SlS+IFFM+Y3/4TnXMW1pdwR28OVt10+3JM0vVo4xnnuT9DVTVZbbQvBv2618QXUOvTSm11nTr0/NsPBCDsOuRzXrvxR8G6RFEPEWja6bGCwmQm5tiCsQK4DlcjcNxAPpmvJ/jhqWu6jquiWGvabDHrdlG+/UYWympRnG0q/ccHHHevXwj9pFOJzSXvHW/s/wCj2Y0rX/EGraMqeHo9OG3UbtPLijuTIAux+ccEV0fgLwla3mn+IL7xBoF4tjdI0d7NG5m81Fzi4h6YXkknvxXOfDl9cg+AnifR7OSC8Oq3cclrAX3x22wqzEscYPyEYx1NdR4r+INn/wAKq097i01JZ7mSOG7trdtolXo6b/f0xzWc1VlNtdxylFLc8s1DwZplvdXNppfiOeS2eL/REkl/d+Zu5jZ/UL82McV2fgbwG9l4ejg0rwzF4ujE6vNc/a/JRZTk7FGDv28g9M+1M0TSLDWNHvNQ1nxfDoOobSdPDqRJIccYX+HjjGT0z7U/wZ8Rde0TX00LVW0511Ky8hby2g2twAAXGfmJ9eK6pQlJNW2MYy1PVPgt4esfEtnrd7fb7S6uJX06Bg2bm3+QZBHQDBIxjpXkPxLN/Y36j+10uYtIdo18tfLa7EB8sRkc8jpn9K7nwLrl1oOoXk2qNqlpql7qJlM8lxsUgqqqRFg4PHTJ471wPx1g01b3UhY3c8BlkEk4kmwnmNyz7ccEnOPrXFh4uNSSaNKmqViOfTNX0fxYuoWWqN4cu9Qdbi/TS7gTfZoSAFDEjHUHPAxmn3niTxzqHxZhsJvD9t4tuLdE+zm4tmM80GBlkYEKOxztqx4Yu/7P8L6bqfhfwnaaFDbqstzrmqy4mu8HLqhx8+5RgDjrXvHhrx94L0rW9H/tTVrO2k1GzMsbTIFMasQfmPbr0rnxlGUfeUCoVNbMteM5W/4VqumjRZNSsbwRrBYQr9sklcn5em3aN3U84FfNXxF1zzP7Ltdb8Pz6Jcsxtr20iueTGj4DuMckYAHtX3JpulaFdXtv4i02K3YurPFLAAVlDDG73+tfP3xS8ExfEvxh4tgRWsRCqG1vCOTcqgxGPVSAfxrz8JUhzXZ1VEyv8QdM1bWfBlo2jNDZeG4Ytl5qV9IIuEHyMBj5ouTlsjiuM8deHNAnuILS58QXviS0ltEGlPpkAuIrdsDcBjHyk7vzzXc/s6eJdOvvCl78PPF0O+aAG3vbOVOEY8OMn1FaWtfCe58KeClsPDtrcavb298ZtPjaXy/sgbJLAYPmNyVB44Nd9Kr7Obd7fkYSi5LRnnngofG/4dWg03SY510qQmS1tby2MwjQ91AIIPtzisnX7Dxr42+IUFt44mN1qEVmbqDTpz5OEDHJROcHAOOea95bw7e+HvD3/CYXU+rN/Z8BmjtUtPOu4gwzKCdw3pwPl4rxPVNH034kXlxqOn6LrGh+IdTn3vPcgtbXSKvyrngxcqD354966YYmk2/dXqZxo1O5neJ7G1s/D9rrqX+r6J4fa7jNjbX1kQ8FznlvvfckPJPbArprrxR/wrXx3oHijyJRaazarFfRpLvV03HEkZwMnPUegrrfgV4D/svQ9YHj/S9MW9026iu18z5jH94rKVPAz1U555rzf43XVz8VPifBoHhT7HJDFGZYpScgMueh7HjpWFOPtptrY0UuVanunifwXP4212w8d6f4mtLlLW3Z7SBrQssKMAcJ8/DHAyTnmvnW68V+IryVP7U1C5TTrLcttpUiYAG4jcF6sxPfIqX4ZeMPH3w4mu5JbO4No9wYpbac5TzFJB2/3c85OK9u+G3jf4UavaW81jYWmmavHua3t9RwsfnEfwvjkZ74qKNWMLxkrohJTfMmcloNn4bufhnDoPi5tN1bxY7SXFtp2oy8wwu26ONmxmNWUg856CuE0HwRYaiLlrXS7uy1KcAWNla3zQTWoQ5JyQQWI4JxyMDAr3BPhz4qTWLrxHaR6feazeyCae+hvsZXH+qC7TkLnAOeQOgqp4k0nxX4Z8TeG7Xzjqun3KvLdW1tBkLMg3E5z06YHrUJUtbvcd5xeiPG5fCPgNPGJg1rTvFer2kAjF/Jdah5TRSFQSEi2nzAOcnIrvPiPpfw+0/TPCmuaLqdnaWS7rTTo7S2PltLgBnn+bouQcfWq/i7wJ4q0TxXdeMG0nU7+31RhP8A6Ou6S3wMASSfwcdODgcV2vwb8NQ+Jvh1rltqli/9j60HeG1mbzCkhHMm8gbHPHy44wOTTapwV07luUn0OW8SabrGpaBaeHrL7H4lW3gZ2tL1htumZt3mREc5GcBPTvxWF8YfDXhvwT8DZb6Pw7BY61rFrHDMYXO7zHyNoHoM9O3rXSWX/CEfBe1tdW8a+IpNV1y1DppunWr7jCmTtX3JHJPHevBPiV8VZPG/jeLxB4lsWm0yxnV7PSElKIyKclWfGDkYzxWFSTfTQ0hE9xurvXtA8E29jJqrw2TWEKyeZbG4aFyi7XSUMoiGcDYQ3JzntXmvg2/j03xpIfiLe6kmtXnkxwTiPCBefKadf4EbP3sngHivbfAJsPiR8OVvf7H0TRI791MGmR3nmZRDgLMdoxyu4evHrXlXiePV/BXxcu774iaJJfQ6iTb6fPp8WYJIBwkYT1APTPGetbUKlOz11JnGS6Gf4p0i/wDCPxU1mPSdLhj0SD5N0DYjAMQlJ398k+nevS/h74ih1bRbS4Y+SZYUk2n5iMj0q94n0XUvG2nafHHFDZ6ZFZyTanZN/rywVtiGXtxtJ46ZFeOfB3VpLK/nsPs8KQwTn5YWPkHn7oJHIHrXbluLfM4s8fOcHH2XMtz6H5HXGfaiorZi0CFupGTxiivo09D4hxaHMCWDHCgD76/eIrk9UvPGw1uePRbS0SDhrUOo2T4HIkc8p36A11kf7tMVkai2jW19bXuuqWtbd/NBClgrdAxUfeHPQ8VyY1uFK8TvyyMJVeWQnhXVp9aurDS5tJlsNSvohcNaSnPlIesrHsODge1dRpXgHwf4kvZ11TR7m6urCb/V3aBNpx99QMggg8dODXMC+h8PfEGbXZ76GZ9X0uCwh1CSBYU82MsVPlgnamXGfaqd58RvEhOrWEqXVjqOA/7rbh9owHRwcbDwccHnGK+brYivWjY+2w2X0MO/aI6Hxn8HPD1lZT3fgvPhjUEQuktqdgnYdBJj72a+cfC3i6aSfU2mgvtMuIGaG7/sk790gON8lsSqupHX5u9e/wCp/FSKD4dafAdQt9W8VT6ePPjjHlPDMR8zvH91Qp5618urokg1y41C3ivo5ZHLGWK5Kvvb72WXrnJ/A1GFp1FudmIqQtzHbx6L4T1i5tWlsbc68yRykQO1nMEPKSRIgYZ6naSPrXfXF941DwX+r+KPH1laW6BYY009Io1A6NIVlJdvfHpXk/haTVPCupSXmmzXUTues0hKBR/AX6lfbFe2aH8WvCdvEkV5q1sjIozJErqhPfAx61pW937NzCE4P7Q7VPHPi3UtPthLrXid9OhXDvpemqlzcHsSxkG3H45zVLXLnWLrw/Z6tqVneXmmWExliXxVdGEAkY8wxqH8zHZSRyK1NS+NHg9YDNFqbXroeI4IyXP03YH615p45+IWpeLEa00jSJILaf5Xe7USyEeynhfwNY0Jub+Cw686UIX5zivG2sah4suPKuJ3up4pm8iRF/cRx7uBFH0TjGeea9l0EadeWF4tlplh/wATOz+e0NuAtoyj75Pq2MZFc78OPAywstxfKfujGa9M8PvpOh6gbTVNkcV4PIgmcDZEx4O4/wAIOcZr0a+HkqTkePQzJSrqn3KVpDdfDTxJa+KoQ02g31rBaaraoSTbSGMbZGXowwDg9s1F8SPgpFqWn6Z4k8BX+p38B1Br2TT2uy0GH2gGKPouMc+1eia1LFf6db+H4o7by7tHWR2b5Yooht3JjI54IIOT1rxrQPF+veB59CtfDtzfzx3VtGslnqAMltHucgzm45baew2/w84HNeZh6ctXDc9/mVjyL4u+H5dG+IiaBDbW6tgX5S6O2OSQD5kVsc9Tn3r6S1LWtLf9l7R9e8mRIruKCdIZpzKtrk/6vOMsq46YqHU9X/4WPD/ZPiT4ZadrGuRW0s1s0hVlaFZQhZJCPlznIrRj+HN7qc1hpeoBdG8MaI8y2Gn2szJJ8gBicyAfeB5J71dSTdlV3FBnmF/ph1R9dTVNN0p7G0MBtoorFXkuFkhUkI7MCFBYueOorwjxxpr6b4ig0iPXJdTgtI2Nk5G4mP8AhIBP3T+lfWvxC8M2tv4cuz4ktomtdPdWj12BUF2Bw21+c+WfukgknPSvlLxzOut+NLrWR9nggvJG2QwRbY4E/gjHt1xXbhKlnaJlNpPU9buPh7p0P7K//CRaFrVzqUF0VuZmmhCOkplEZKfMdgHT3x712Fx8IrTXPhTpVhpc0pntrcOzmfYJ5cDLD6nrXoXw0l8O3Pwg0vRbvRYLfT2gMDWjIGt2kyXyT056/WuF8d+FYla3ur7WpdA0RMSCC21Bi7Y/iUcbFHoOmeKzpV5ubXmOpCHLc820nwX8UPNOh2+uQGLaSZAglSNemN2Qf0qj4Q+EHiTVPG1tb33mQpBMZZbq4YHzFU87Fz0rs9N8Z22kaZKvhmbS7PTbQtbyz37t505A3kDCn5SD19TUF1Z+Hfim+n6loGual4d8QGILG8DOFdMDeFztAGcc9TXqzlOCbOeyO7TRLG4+PPhy0u5rR7R/NxsUI0rLEcLn0BG7HrXlP7RuuWL6/wCIvM0Wyt9RikW3jE1v+8WJcjzN3cnAIPavZ/BHw9h8GS2up6u0OoalAgaTWtRu/tKQKT8xVZMeWxXIyuc9K+cvjDrmr+IPGOvSG+ttTS5le3t7iOQ+TLbhsKqAgbSABnsTXnYeUpVW2aycYpE3gyG61jS7Wf7P/wAJHcwJiXUtalI02xA52Kpzvb0OO4rkvEuoXLapNfSTpfS7iYQYflwh2lAufuHt6jB4rasbPXfEElvaSXRk022AjggQbIoQPRRx+NO+IGh/2bqNhpMNnd3uoGLzZLe1Us6KGBEg77sdumCea3xNXSxzU5qdU+xvgNqF5efBfRL7TETTLSO0/wBGsmtwSY1GQM5781yPwW1BfEL3eoRXSs9xdXC3VsiBRb7ZWGW59v1re+FWv+G01mS8bURpE0ugW1zJodw53WChn3uSeOg5HtS/DbSNE0+21KTT4YLOWV7gloQNsnmszI+OjEhgQeo6V83VjzfEj1eZW1OM8ZfDObxlc3firwDrEcWo2c0lleNEPm81Oo/2utYmkfED4ieB4Wt/H3hq/wBT+ySAw3UC7hjGMlfSsD4U+JvGXwe8Sap4fW3/ALb02S5Yy2cr+XcGQnmVD0JPfJHQV7tc/Fzw69nu1zwjr0LKgb7PPbRMc+x34Nen++pQSlHmic0uVvRmTF+0H4dbTo9QMREIKrMzEr9nZuikY5J5/Kor79obwxHdeTYx/aSwGZIoyQ2fbHBzXW+FbDwH480X+3LTQIhbXMrRsk0Sho2X72QMjv61X8USfDvwRZ317MbGyk02JZHgiTJ2lgqgLjkkkD8a5/b4ZysoO41Tlvc8n8YeIfEfi37bZzaVZ6Fouor5Ml5dN5byqON0agHeRnuR1rxjwhf/APCI/EWwu9NubSTSIbv5LjzSz3Ik/dHHHTJPHqK9B1fxH/wsy91XUDA2i2OkWF7Aw1CV2LeftKnoQrJsOQOBng15/wCItL0jUtZfVrXT59G0i2tUmtfLxumb7gfbngbxnPWvVprljfbyOaUYuErs3fGOuanD4zn8aWK20djbXstpcWUTfNNHE207h3JxnH61Dq+l2mu6Fd+IdJuBrulJcGFzPGLeeNgA4yoLFVBPGM5I7VueB/hrqXxI8LLcR3tho15as0d1dyKC10GOQ4HUuuOSeuaSHwHpWk3aXuhR6zcSW1nmXVorkyQTzMxTaysRtXpnAOB0yeK5p1oy6WZdKFoLlMbwRL4wiZpdC17XdGOnKJLi2RSsZDjcrPJn5gR2xxXdWnxA+PyxrLYXXh+9tpgPs8U26dnA6t5hUY/Guvka+8dfDvTtHmv/ACLy3cLI1nvZXWMbSuWC/L6e1Z9j8N9dttJ1jTV8S6lLb6qU/dmURiLackCMMQQehJIrG8LXluaczRzN/wDF348C2ktCfC8Ny4OZBFyB0xjGDjp1rn7vU/i1q+k3F7qfjK00Lw/Zxr9se3k8hJTk7kiUdWx246iush8ArpunzyeINWKxWLb/ALNFcFURR0Lk4yD6DNeUeKZI/GWuAWWlOlhDxZrPIZOT1kOe54/KtqST2X3GNTFKG4eCtX+CdjDqH/CYWfjDxFqtzJuhcW6pGV7cb/1rM8Y+KJvGVzB4f0PR57Tw7ZTbrfTUIaRf7uZDjaDj7vO31Oa6Sy8C6tfeVJcbmKrtXK4OBWzY/DKdmPmKdvf6Vu8HKock84pR0Mf9m/XdN8KeKNZXxH5kulX0Pkw2o4kSUEEsF6ZABGc179p/irwNBpbyabeavZuIpGjuNTRZdvHDH5vmUeledad8N7RYtrLii9+F1pgvGKj+yJrVGP8AbsL6nL+GPiNrPhpPF00+uf8ACSjUSYbGWNzsjJIySTyuBnAAOODmsn4ew3t7qaDzL24RiTunlLsGP3vmPUH1712tt8L7dmDyDpXYeG/C1vpONq9K6sJl0qcrs5MfmsasLI6DT0MdlEh6quOuaKsoAFAHSivcSsrHy7nd3A89az9ctpZ7OQW7MkhQqGVsGtHFNbHAKginKKnGzCnUdOfMjxu5tbWz1hZPEGnXmqWph+ys0l0zMg5GVJ6Nz1rgPGWpzWmsTeHrO3vv7OAEkIkvpNqjgjO3OT719I6ppNneW0kLQgqxyQfWvPNZ+G6SzmWF3iODgrwR+XSvJng5U37q0PpMNm/u8s3c818JXKJc6hrHiBTeIgEy2yly14RksJpiNx7evU0/SNWuJnmlESada3cvmW2mwcrCnqzdSM9j611b+AtYgtZbdbuZo5QBIN7ENjpj+7+FXvCHw4MFysl1uJ3bix/kfUVPJO9kjqrZjCUGjrvDug2+p6cjTwo4YbiCOKZc/D/TJZCWgjUZ4AHSuu0y1WxiWOL7oGKtqBjkAmvRp4eKjqj5uri5J+6zhF+H2m5H7lG9ga19N8JWFoQywjPuc10pAx8oANKMd81caEV0Mp4mc92VobeOFAiLgCqPiPTIdU0ua2mjWUOOY3UMr47EHt6jvWtijAwfSrlC8bEU6soTUk9Tz+3g8lZbGO31GW1lCmawt70xSjYu0G1YkBMD/lnlVI+gqt4M8R7fD+sWWveKNHOj2OBYwvHJaXEqKcyo0ZQKSy/LjOM966nxDoEGpxsSTHP95ZFP3T2rjdYu9Wt7hbbxBpmla3bwnHm31lHcSRDsSzglq8LF4Rwd4n1uX5pGouSe5674a8ReDL86VHoN1pdnb3GmMqWLTxhkbzFIUgHgkDNdrq19FAi3c9/HFCY7jexukZV+QYG1yA3sK8Hsofh9qGqk2mk+GUg+zB90VtHaSo4ADYkwpyTk9eKo6/4r+H/h3SzYz2Npq12rFrW2eR7w89N/mZQ/QE15M6fM7M9pVoRW4/4/+PdP1vw+NJ8O7Lu2nuEFxfXFisS71XGyP+J24znG0dM1weneD5LjwpcGFVadkzHuXO+Qfd/HP5U/7RrfxB1+21DWLaKCK1j8m0t4E2RwR5zhQOB+Few6RpkVvprW68MF+RcdP/rmvawGFSWh4GPzFQas+pw3wE8SeJoNCl8P3WvaW2laczW9zZX1umUcneWDEZIwcfWoPiDe2Hia8sPFEn9jW/hfSbw2ckV3cEfaZAcBXVATt4Psa4fxzo+n+H/ipDcakbpNG1KZWu5BnbCvA6DryAa9e1v4UaDr9rLaQSafDZ3zRPbXdrsRY4ucTMnCuxBzjkVnUjGjO9j2aMvbU1NPQ8PtIfD2pWV8viXWLq3kilxpqCzZYZI92TubGOmQB3AFdnpmtW+ra5YrdeJrz/hHEkt2Mh05oinkKVWBdgIXdnhs9uSK+i9Z+Fi6jpK6e9xDqNhsA8p41RQdgUsAOBxyMd6k1b4cQ2XgqDw3omoNbW32dbfdKSWPGGYepPv07VlLMqbdjRUpLWx86H4gaDrHg+8tfF013cWV4pijtXjZlSUMdqCUjLqPlbPbJ9K8ytNJVrryWummUMNuPuxRjjAHftzXafGF9FtfEB8CWF1NJpHh9BENxIMs55YADouG/P2p3wu0Qz363XlgpFyqSDO5Oy57cVunHk5o7s48RX5NJFjw7Lqhim0nw7a2jy3UottPu4w7F+nmyEFcLsQ7hzyRxXs/hj4aeKR4x1zxFbahHFqv9mW9np+o3EjK8gWNRI7AA4BK8DvWJ4d0jxdrGpXAsfFWgeGtAsk/dadp9mj3so9MyKBk9Mg8V7v4HtdT0fwxDDd2txdXJUuXeXc7Z+4CWPUKcY6DoK8DEVKkZanoYalScOaO580+JfDept428WXUktzqk+o6XZadBM6gZa4leKQkdlQEEn0ridKvPE/h+a88LWXiK6u9OV1t7mXb+8QR/KTETymCMDGMj616f8RrLxN8P/E1z4yfxlYjR7q5bfo93CDdF+0UZVSdmSOcjqa4rwHBd6xqd3qd1D5MtzOzsmNwUMcgZPtXdg4Or0OTMMSqL3JvF3/CX2kAu9TbT9X0byDKmoSWqLcSOBlV3Llt2fz710Hwd8TeA/GVrcjxGZ9P+zbVW2vb91WU8AkE9Pp0p+vaHqFh5EunMpiibzDbSZeORvXn7p9xXK/EvVNO1/RF02+8G2Gk3RwJby3hD5wwPBIzjjpXfWpSjDlicuFx9Ko7s+wtAstH0bQra10GygtbJxuiEJGGz/FkcEn9a8O/avvdBsvB9xN5dtDq8jxtA7ACZ13gHOOTzn2qbSfjl4L0/wAK6bpEGoS2c9lDDCVktGdSqjDbQARk9vSvDfEmuaZqfiKLVrr+2fEs63ZmZtRhSNGj/hiQKeEBwcHHPPWvGwlCpGq5SPTqYulbQ6LxY2qWvwth024mltoNTlQywzQKsjIepDLnd16tiuQ1G4XX/E7W1nF/osaJGsq/daNQMLj/AHua2PEmq+KviNqdvNfwxafbwKUhtrbIRF+vU/jXb+AfBMOniOaRFDfewMn+de3CnKs7s8TF4yEE7GFYaNd6h4p0/SPDuptY+IYLZ54VmuWghfBX5mxw+M/dPBzVv4p69p/hzVTpGknUFKuzf2el0wiEzIAXDKSAgPzCMcbueMmtrx/4eW7kjvYEZLqJWRZlJVlB9COvTpXneheEdSbUkS4kd4UbIDZbafVc9KdXAt1LkYfNYqiHhW6+IkBaS317UpUY7jDLKzR57kITgZrc1Hxb8SZY/I8uwi4wZE0+MO31bGa9Q0TS7ezslTyxvKjkCrS2Ftj5kDH3FbrLE1c4amcy5tGeGz6F4s8USI2v6jd3ioRsSWQlUHoB0A9q9G8G+DYNMHzQqBxweldilnbL92MD6CpipP0rppYOMNzgxGYVahFFbW8Zykag98CplAXO0AZ9qRVC9KdXYoRWyPPcnLVjMfSnDpS8UVQhu0ZzTh+FFFABRRRSAKQjNLRRYSQ3bSFV7sT+FPooabGR7I2X/wCtSjCrtXv7U+iko2BuT6jQKdRRTsMKKKKZNgprHFLS0mNDdobrVS90+1ubZ45lXOey/wA/WrtFJxTVmOMnF3R5/rvw/wBPvJTJ5QcH+DYMEVm6V8NLOCSOTYvyEj7vr9a9RIzRisJYSk3ex1LG1UtzH0bRbbTE2pGufYVrR/KTJsHy4p22kK1tGCgrRRzzk5u7PP8A4yeGG8Q+HbqOFtlxjejAZxjtXNfD3+yfiB4as/A+oaldaFrmkyCMXMDskcqN0Rf7pG3pwOa9guI/MiaMpvBHTOK8d8feGtS0XWbbxR4XZbTU4ZDKZUAcSEdC0bZU/gK83HYZyV0fR5NmCpr2cnofWmiJHpfh+00dLySaSCDy1mlbcxx/Ecda8D+L/wAQJvCC3Fno+ttrGp6rLteZJAyWIXIIUdmOf0ry/VfH3xCj0a68O3viy1ujfRbpL1LWSKWJs52KQBjI4/GuS0nT9R1uWHzoRG4QLJsBw2OAT6t6nvXh4fAck22rn0dbHQ5NGPsNLm8Q+J5dSSGcmRwXkkOXfn7xP+T+FfQPhDQF06zVWAD4GDjqKyvh74T+w2ySsuWx3rulXaAvpxX0WFwqjds+Mx+OdR8qOe17w6l1eRXtu72k0bhhNE2GXnkiug0T4ratD4lh0HVrWOOxlj8qHUd3zhlXhpFPyjOM5HrT2jLDjt1rMvtHsrzImjDfhWeKwEKoYHMquHVtzxO3tte8eeK5dd8S3Ek88r/KmDtjGfuoDwPrXsXhnQk0yzSNVxzn2qfTtDtLJw0a1sbtygBcYrTCYSNFGeMxkq+4ybG0LIgcdOlZt/oVjeqd0aD221q0tdnIr3OCNWUdjjZPAumzSE+Wqf8AARin2/gjTbduI1Zu2STXXEZoAqPYQvexr9aqW3Myx0Kzs1DJGmfYVoRqdoCALT6WtIxUVojJ1JPdkcsfmLskAPeoo7WBGysSg+uKs0UcqFzMYFp2KWinZkiUtFFKzG2wooopoQUUUUwCiiigAooooAKKKKACiiigAooooAKKKKACiiigAooooAKKKKACiiigApDS0UDQnTkdaq6hZR3cbK8ancOeKtjGeabht+4NgelJpPcI3i9GcZf+B9Mmcu8K5JyQcmtPRfDOn6eNyRofbFdEcH7yg03bz2ArJ0o9EavE1GrXGxrsXavA9BTxQKWtVojHrcASOlA+U8UlFFgu0A4pSc0lLRYLsKKKKY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C/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b8a6Lonh/TJpE0nzCzcYXgCrfwfuNNj0W7nntxAm75SR94+1XNY8Qw25js7iD7XHJjBIyBWPJqtldPPbQtGkVuRhU/ve9fR0403T5eW3mccpzu9bmf8ddStdC8LNp1rc+Vd6jIpyhwyKTya4LUjH4dstMvND1aS/uLzCNBI5cE4611d/4Xj8V+IYItSuZJFXBbaeQvoK6O88KeELPxfoq2tvLb29ihZiVJ3uegNVJ0Y+5HV236Djz25npqcD/AMLD1HSbKPSTYo2qluFdOBnvXR6f8QdYs7cRapbhrwgeTGRgk+1bt14Z0vWvi2urzGKKxt4BgFMb2zTPizpdjL4o0K/tWgEMMgWZumFJ71dOzlGLjutTKctL3KnhLxl4lj8Xww+Jo4YrW4J8qXbjb6DNWPjAIdYiEOn6okEpfl42GSK6n4p6DpGreGobe21S1t5YtsgdcEkDtWdpnhbwjHoUVxIDNKFw0qgnms5WdNTS11WxtCXv2ex4R4u1C50O5WFdSlmVosYLd688mmaaZpGOSxya7r4zaTa2uuG4s7t5o87drD7lcPJaTxhWKZDDIIr5/MozlNRtflWvzPrMtcFS5l1GU3dg0uKa4wK8g9S4/wC1SbgA3Aq7DfsoHesY9ant2ywUc1vG1rMzkjq9K1iVPlimaMnrg13PgzWLxBLI07tjpk15NJugw4ODXW+CdRk+xzFucE/yqrWOWtBctzqb/wAU3ss7Bj0NZ+o67dNFkNjiuefU4jKd/HJrO8R6wsdptiILEU7I54wNDVfElykBUTAtXNnxNqcbHZIBWL9okkJZ2JpjSexp6M0cLG+vi3WlORLUb+NNcVhi5I/E1iRu7ttC8d6huUIG7FRK1w5FbY6QePvEQ4F7J/30acPiB4i/5/JP++zXIUopi5I9jvtI+J3iyzk8uC7MgkONjDdn8611k1S8vBqGsQGNX+Yg8A15jazvbXEdxHjehyM10k/jHVdSaC3nKBNyrwO2a9rLsxjQ/ittLZHmY7L/AGv8KKT7n1P4WsdN0HwPHrsNmn2u4QCPI9azTpus6jC+pTaxeROCceVJhV/CtWe5z4T0qx8seWkasD61q+HVWbTZI2XkMcgV6sZWputbVv8AA+el8ap30Rz2havf3jJoPiaQXG4n7JeYwwYdAfeur8OaoQlxZ6pktbkrvJ5A7HNYfiHTYbiDNlJGJ4XDrg8giq+oNc6hKosuJpkCy/UVTjGotNF+T/4JHM4s6NPFWiQRTtcXklwLfLeUw+7WTpl5J4gspdf1aZ7XSVJ8m3Q7d49T61x3irTbqT7Bp8Z8u4muFhcj+JD1rvtWs4dlvpEbJHa2kQyucBjiolGCa5Xq/wAF/wAE1TdtTCm8U63t2eFrS30+3zjfIMlse1XfD/jvxJbapa6d4mit7yzu2ETSRrgpnoSPSorGSxhjeOLYSGwfQetUL+/t5Y2n2ooWVdp7jBroVOlUvHk+fX7zNuUfe5i98SPBUmmalDcaWypZXAJwxwFPXFeNyQLpms3jRsYTK2WIPBPtX0h8QtQ07VvhRJfeaBEFG1z2NfN2tXDW4jnuYxLHIP3bDvXRl+NgqHLiJpNO2pv9XnKd6cbnttz4eeSHyyZN7giMlT1xWB8DvDOs6JqOpxa/o7PDcSllmkPvXpVx4zsb54ZooQpjOQpXHNU7/wAWXWp6pFY20IjLclh0xXzFGpywcH1OuSbdyW18LWlv4sXV7XdHmMqyA8Gui+wxs2WjUn1Iqp4ev2ubyWGYKPs4wSDnJrVnn+RmjTOOlRyyjOxLkpRTIf7NtCQz28ZPqVpk+g6VeRNDPZQyI3UFeteSeM/i1LpWtT6XcQNH5EgUlDksDV/w/wDFWW78Y2WgWNsZ0lj8ySYn7ler/Z2KUOdbbnJ9YpOXKeqWXhnR7SMQxabAi46bK1WsdPt9JMUVvGoAJwFFRw3TzYkOGBHWrEpDW7f7przpTnfVnVG3Q+NfjAsup6veR2sBJe6MaqBzwcVz+neH9S0fxDbaRqenz3cVyFI2ITjPavoyx8M2K+JZ7ieJWV5mfLDoc1us8aa1aw/Y4Sqtky7QTiuxyVKu6i2asaRxEnSVNLZ3PmT4i+AbrSbsSWNjKoZd/lZycfSvO7oGPKspVgeQRgiv0DudL0e9vkvbm3jeVVwCR2ryH47eDfBEqCaK0ihv5QSGj4ry62DVeovYq1+h6uFzX2ceWt958m4LNir9rGsS7u9QSReVdyRbs7HKg+uDVjPyV5VtbHuN3Ib2cvJya73w5YaRb+Clv49ejm1GV8SWAt2Hlggn7+cHgZ6d65TwboTeIvEEVi0nlxFvnfIH0GTwPqelekeMvDkWkz2trptxDPbwW/754xtjXgjHuRnjuc5Ne5leVTxilp0dvU8bNMxhhuWN+uvoeY3Ep3Nz3rP1BTIuW4Fat7atBKyyHIzkH1HrWbqToI+vFeXOnKEnGas0dkZqS5ovQoMAq4UCmK8n3WXimNMCcJTJJmC4HFLQq9zYsYV+xySv1PC1QmG5WBrQC+XYRru/h5rPkjOCQc1zuV2WloZ3elp4t5j/AAY+tNZWRtrcVqmjOwqjJrs/A/hF9ScXl9+5tkG8Z4Le9c74aWzbW7YX3+o3jcD0PpX07o2gLNFDIiQ/2Y0P3gehx3roo01LVnNia/s1ZGh4G1ew1zQ4oYX8xrI+WwPUgd67S0hSP/SLQhhjDCvLPB+gar/wkkv9gxqLeNz5jj7rD0NdGbXXrW6vLm3vGK55jHO017OArurBwfQ+cxtFQlzLqbtxoccVxLqnnGN8FiSeK8h8SfFD+yr+ePT1V5txBYdBXW+Kdc1ZPh/eySM3mnKZxg18zSSM0ruxJYk5NZ5hjKtN+zTO/KMupV/3kz1LSfihfyarDd3oSRkbcuR0Nev+Fta0fXtOlufMkmv5G+dCfuivk9ZOO9ev/s+6pPa6ybjy/MVYiCp6H0rjwmMqc6jJ3O7M8tpQpc8FY9zttCW6REtbEqccsRgVj67o1hpcS6fE32rUbhtoReQgP8qo698QvEU9yLDT7VLcHOSvpWhaX8Wlw2lxNZyNqN2pYSP8wB9zXvzlUoR9pUenZfqfM04qrLkgtS7460X7X8Nx4b0+TdcQIJCi9yOSDXz98RJGtdP062kBR0GGU9QcV7vpt8uh3V1rDrcSyXzqrZywU9OB2FeV/tL6K5vNP1Sx5E+RIno2K8SvF1E59T6DATVOap9D2rR5NOvofkWNs+lWFtLXTbl7qQERbDyO1eNaT4ibTZhJbSHGfulq7K5+IdrdaGYTCXun+VV96woVI1Gl1OWtQnBN9Du/h2sU0V5eQBjFLKdue4qz4v1DUYbKVLK3ZUQgF89fpT/CEbab4Zt2YAOU8xx7mrd1eWeqW72sciMWTdgHmu+E71ee11c4qkbQ5Twzxp4Osdeul1B55YrtiC5Xnp61J4c8O2Gk+Ikk0+5lmuZ9saknkGqPxV8S6j4V8SWWn2exhMfnDdcZrv8AwhHotvar4i1K6QzYDbQeFP0r6t1J06Kk3dPZHk8sZTt1R6PpiyaA0dnfzl0dAwc9j6V0trtnXEZypGQfWvMX+JGm6rOun6fZSajOSFIxwvuTXpPhwzLHEsyqhK9B29q+YxVKcfemrM9SjJNe67o45poYNQuY2XzHikJZfar1utjqEYntYigU85Heud+Lsd7oOv22sWik28zCKcdhnoaTSPFCQpJYXEihwAUCD5mz0x+JrarTU6KnEcHaepx3xZ+I0vh7WIdD05g93OwUHPCZOMms3V9X8PajYIdcliufLIhlSV2hbecrlZQflOQcZXH861bnW9G0nxFPdW9noMt2W2zyXUMkzg/3WlxhPoAKofELwfoXjHwrfWelacui6xZr9pa0jI2OSOHUjh0PY9q5ownh6cpyjdvb0/rsdDq06s4Qi7Lqzwr4j+GYvDetKLG5e6066BktpnXD8H5kb/aB/Pg1zRb5TXZ+JZp7r4caa93kzQOmC3UEF42H/ji1xSMGFePiaUYVPd2aT+8+kwdaU6fv7ptP5F/QNYbTY5Vj3JI0ikyDsuCCP5Vu6N4y1K1ZjJHFcpcMQ0bgNvBzhTnsM4/CqHw+W4bxVDb211JatcI8ZeMAtjGcDPHavbrDwnNcac63+qPeCHBWO4tYdzcSKCxAzyRzn29K+syPHShh/ZtaK/4ny2e4ZPE8990jxPxbeWlxdwLZRiONYFyoGAGI5A9hXL61lUFbniKBrfXLq3KqvlylcKMAAe1Yetqdi818xmFeVfEzqSW7PosHSVKhCCeyMtPU0R5kmUds01+BUlmPn3Vxyeh0Jamy7/LjPFQlsVAZc4xTWY1gkbE7OuailCOMHmo8n60ZqkgNLQ/Dd9qsn7iOQJ2bbnNep/DfVdc0W7g0PWJJZreVxEqHPAPFdj+zLrvh2x0BYdShjmuXk2g7ckV6Z4+0/wAPS6hpd5HaxrN9oXayrjFetQjDlukzwsZiJczg1oMmuofC2kppXh+3U3Mo3sT0TPc1y1ndXccsmZzLM7bpSfu5rofF8LQXhRHG6Vck+1UbHSWWxeSQqm4YGPSvaw0adKmn3PBrSlUm0Ty6Y3iHwrcW95FHAu47W9R614D4u+Htxo927Q201zC7Eh07V7FcT3TSQafbXMj7HBYA8FR1zXR2FxZ6ncSwbfs/kgAhxw3vXPjMF7T3zswOYSw/urY+WNN8G63qV4I4rGWNM8s64wK90+Hvg218O6NcXVyWJMezK9c10V5e2I1mTSbYrJMIyw2rWPYaxrHlS2dwkZgZiB6ilhcrcXzt6m2MzeVdcmyMg6PbC/3jVZreaQ4US9DXX6BZ6hNp8nh7UWxOql7Oc8/hmsTW7XdZQ/aIzLEyncCOQa6XwRctd6V9jlYteWGJIHP3mT0/pXqYh81LXVfkeVTlyzVtGR3OuQ6FpiWNxH9puQQrgDPPrXjHxcufEGt6srw29z9jjOFCrwGxX0NpWk2GoeMWkuEQpgSYboTXT33hPQdTJjQIu1tzKvrXhVFF+42z2aGI9nLm5bnwq2rX3/Pb9K1/B95qVzrVpiQMhmVSCcd66AeCrZnCRqXYnAA5JrWsfhxq2m6hZ3QsZ41EqseecZ64ryMLUXOpJNnuYqcHTaPokXdtBp8Uc8yoGjA578V4hd63e+FdevL77Zuie72RJnoprvPiPqMmi6XBNcWLT2i7DlRyDXgnxJ8c6dfpObWzKszjaG7H1r6/KKUbXlsz43GOTb5dy98WLabVvFcGsfblaWSMMI2PAA9K3/Bf2Kw0sRXd99tkvWDKm/IWvF5dZ1a7Anm3vsQoDjoKf4R1oafqMTTFiAeBnoK+mjDSNK+nQ82UHrO17H0xo2vWFr4y0/S9LshFuwZ5FXr+NfQOl3SySx44AxzXzF4TvY3MN7bqHdh8rAcivTvBUviPUPEMFxcSPDYw8lT0c14mZ4NS1vay69TrwlZ7dz0bx2unXdpJY3bxFpFOxWPJOO3vXzH491e60XW9LuLNd7Ry4II4ba2QD+VeufE23mh8T/2lqOqQ2mjymCRYxl5pZY85VEHJyMc1lRJNM632l+CNPjXJaO812bcwz3EY4X868zD8tOKe6+7X+u1ztlN3aPNdY8X6LrFtqVlbaS5vr+5WSK1t1ZxE+3DEtgdSMkniuq8N3jWcPhUt8zu1xaFv78OGKj3AwuKseIJtNWcv4p8U2Tg/8w3SIVBk/wBkrHyR/vHFZOqa6RdJrn2NLG0soDFZWruB5a9S7npuOBwOgGKFGzlOWz+S2aW+r31exDalaMFt83+Gx5z8co7TSYm0W2dGMTrv29BI7vKR+AK/nXlMcm3vWr401mbWtYlnaRpRvZ2kI/1jseW+nQD2ArP0Pb/bNkJVzH9oTcPbcK8DEyjUrJQ2VkvkfV4KEqVC893ds9A8HaXJ4VsU8baus9tcQoZdOtZIBiUHC+a24j5ctwACSR2FeqfDXxwvimS8054rqK5kZZYLi8hRXkQDO1tvB74IB649KzPDPifwnrviA2mt6HatAplD3t3fefFEinjBfpk544IrqPiOng3wXHp940WpuLkMlrcWc7HZtXIUMTxnoMV9RQoQwqVDlfM+v9M+TxeKnipuq3ouh5t44+GXiCbV7nVrM2r2kxDq0kgjZmxyFU8kZ6V5F4jhkt52t54zHLGxVlYYIIr6M1TxVJYeDNM8Q6QZg0l8I5nvHE0uwLu8tiM4PPavFfjaySePtQuI8bLhknBA4+dFP9a8XMsF7FKp3bPcyzGyrP2b6I4GQc0+2ODSlc0RjDV48keylqWkTd0p32eRvu8k1Np8bXE6QRDLucAV6d4G+HqXmt29rqk7QE4YA8A1VGhUqXcVsTWr06K95nnkXhvV5I/MFuQMZ5rLeGZHaN42DA4Ir6m1PwUsE5s7SdXAGBXnviz4U6vFcG5jGFbk8V6VbL4qnGVJ3bPNw+aKVSUamljrfgD4J0UeEzr/ANtee/8AvNGG4Q+mK9HmgudW09mZfK8n5kLdcivK/hjp154XZ1F8cSkBoyeM16WJNWmvoopowtmRnep6104Sj7FOE9GzysfU9rPmi7oqarcSapAl1DmRo08uVR1BFVo9R1OaJbNIGK9MkdKoeML6fw1q8d5oeJ45DieE9D71es/E730Qea1NqjD5iB0r0qXMo25bpbM86aTd+azNXTdNg02J5pHE97ccKB/DUfiOwTTLOOea9jtZWHBJAJrnNW+Ivh3w3FI0Uc93d4OMqTz9a8G8d+Ndb8U6k1xe3DpCD+7iU4CiuLFYuVF3O/BYL6y7J2Pe4bK40zUbXxBPhoWcBnHOVPGatavFJp2rGYKHsrhxJE46DPUV5n8OPilGNLTw/wCJTvt1G2OY+noa9J0fWrb7N9iQx6np7fcAOWQV2YbGquubrtbyObF4KeGk4P7zVmvIGthvjDK2QBiqPhi9TTdaS6m+SNY2V89x2FO1J9P06wM6tLgcrGR0rhJNevtV1yCCPT5UtDKqgsMbzmuqnGMk4rZnM+a6k+h9AeCbS012zkvRlHLnaw4IFct8UNa1HwFHb3NmfM+1SFCT7DNdVpTto8sEiwNEkqhTGo4zXnf7SN/q92NP0y005XWNzL5jN14Ix+teHUpuVR8up6mGlG65tjyr4XeKvsviSG71BcxqDjf0B9a9bufivo15vWRQJEKorryG57V4vFbQxjCxin3FvFDZi4jhBeNtzfSoyStSc/Yyjq9mdebUJcvtIvY+ivEmoafqvh7zPkMTx9/pXx78SdHGl+IkQyb4JpCwPYAnpX0Hokzah4GTy5OCeTnoK8v+LeitJpnmRL5kyPxjk4r2sujo7aM8fES9nPXYs28uh6ZotuggicSKFzjJJNeZeP8ATYdN8Q7rVh5bgNgdie1Laa3fWdmLWRPM2HK7+1MstO1jxRqOVhZhuGW7CvoYdZS3ONR9m1y7HsPwHmlmsmV+VTlc16d4c8b39xdXc1xEU06xOxFj+9cSk4VB9TXI+DtPj8HaHGskYklkT5gK6PQRaR3fmbFWz0y1N/Mo6GV87fyUH/vqvNzGanJytdf1/wAMXhko6XLtxPqlxfT6jcSQLqI+WW8nG5LbPIihXuQKw7nQYdYumk1S58TaoxHazLoPpuP9K6GzuJLO2jvZ1WW9uYjMiyD5LdCclz6k56d+nQVBd6ZqGoRi91DWNSjiK7wkVw0WB9FwBXh1Zxi9X939bHdShKa0Rm23w+stTtmtdB1WfSr8KWFtd2nkSOB9Ov4Zry7xf4Z1TTL97PW3leRTj5nLKfcV6Do/iRF1BtEaXUtSjaI3FvPLLvNowJACsfmGcHnOM4FReOtRGseH5hdLm9spSm9urrvZTz/wHP41x43BurS9rfpc68HiXSqqm+9jyhdFtCPuj8qkttFtUuYpFUZV1YfnV/gdafHIiurMRgEGvn4XUkfQSejLnxU1DRXabRdE0+Cx06xkE97JEgVrq5IBJDf7JPQjH6V1nwi1zQfHVmngnxfapcS2ilrKVnILoeOvB5yPzqPxNot3dfEaIaLYJeC6sBeqZpiqpnapAzxztHHvWX8PfCWoQ/FMC8t0sbnSbdZHjibInLH5ckZ6Z9a/RZSo/VLp2aV99bnwqU/bWa028jutd8P+C/DGjWfhC7hmGly34aFVkOd+0nLnqQTxXi3jPTTr2t3N8bfCp8uI0O1EX5V+nAFe2fFHQYdQ1wancfaHkszbLGkRGSJGKng8ZyBUNh4VvLrxbqcWk3klrZ/Z44b6KeHG7duJ2g9wNvPTk14+LpPEUIrm8236frdHo4TErDzcreX4nz5J4XiVR8pGRwT3qufDMecj+de9+N9Lu/D93pMd5JaXdrDBcJbiSHdJsCjAYng4z6dq88t9D1OWyh1COxke1ll8pHGMFvT2Hv0rwcThJ0ZRXNe/+dj3cPjlWi3a1g+GPwt1jV9Ytby3tnW0jcM8zdMD0r0b9onV9L8L2Wl6doyRy63t8x3GcxoPpzk4P0HNd14I8ZabpPgq7tLXTJ31DT4G8yzjXLuwHQetfNd9q1rfXd/4r8T36xTX0xigiyGYIxwzBQ2doHHToDXvZNgE5uo5e7Hp3b/Q8TMcbOdo21f5HYfDnxheTutzNI08jYIDHnPdfzr1ix8QQ+JLvydUheztY4+vTc1fN2i/8SbxElvZ3Sz2s6/aLOdVYByBkj5gOTj8xX0jqWqRyeHrKSazW0mmt0kkQrghiOa9jHUKXu2Wr/A4KVRp8xyN9odxLd3M1lbyyWqscMATge9a3h611NVIE9w64wEbtXYfDXUGWOSNtjRSHoRXbx6ba/amuNiZPYCuLE4uNL3ZR2HCm6jumeR61pdrbaS8l3bMbo9GPan2/g7WI/Cq69BNBNalNzID8wFaHx4vo7S1t7eIhXkPQVxvgjx5Npej3ej3YkmtZc7U3cKT7V04R1alD2kOr28jLEShCfKzH1zTYbxTut1JI9K8/wDEngO8khe6soG+XkqB2r1O31qGb935IHPHtXbeFlt3s2e4jXB4+YdajNIx9i+eJWBrThVTgz5t8FfDfUdXnWa8heK2B5yMFq+hfCXg/S/D1ggW3MLEZBJ612a2tibUfZ4UCoOiiuZ1bUJZJWjkY4ThR6V5OAhFq0Uehi60pvmmyxqli/krM1qGt3OAxHBqFfDNpdQo+zytjB1KjoRTF8QyvpCadKhKq3ymum0C4Seywy54xivRqTnTgefBqUjJvb3U2dVN0pWMYU45Brn9etbjUnVtRvN7joR6V3Nxo9vck7Mxk9xTbLw9pqTmOSV5W2ZY9cGlRrUoPmW5Uozej2Pmvy8DpzT2VWieM/xqVqQyoy1WkcZr5Ok/ZSU49D6yf7xOLN/4Z3qxJLoV4xWKX7hz0NbOseF7yW5uvJjBj8s7C30rldOtPOkSaKbynB5NdfonjaC3uG0fWldcDCTY4YV9VSr+1/e0N3uuzPncRR5Hy1OmzPO9H8PWt3ZPcarbKHEjJux1INdnpdnpdnpQh061EbdS6jrXS6nbeH77Q3tbS7hUHLKcgEE0eGm0LRdJ+z3F1DK5HzEmu541yjdp37HF9Xs7INIs4b943u4i1uoAZs96We2gW08YWVr8o+zwPGO5QLg/yNY+u+LLezt3s9Dtpbl5W+XYvyg1peFNO1GyurC71iQmLVVeyuP9jfzHn8cj8axqym1zS0XRemv6Fwglov66HQalpcuoX9xCjFQ1rCyj/ZXcDj8SK5D4o+JLmHyNLsd2+WMKwUc9MYxXpOgx31xBYy2sKzXduWsryNuOnyk/oGFbMXw+s5NSTVLmOF7vGN23oPSvnsTyt8rdj1MNUcdbXPA/CnhnxUStxDDHbLt2751G4LnPBwSDnvXZ6Z8NXvjm8uyIycmMZ2/Tnn1/Ovd9A8LRMSbnCxLwu3+L/CtHUNO0XTbf5bYMfTcSauOLUKXsVqiZwc6ntNmeG3HgnQ9IgErQ2YRfvPJgfzqjNpFnsCw2sbC6RvLYQggDHY4rV+M1tplvdLq268twsyLOtvB50rr5ZYIoPC52jJ981j/D/XDLpZvdKileXUtRMj6Pbxh1FvjazJ0KlQASehPbmu+lQjKiqkV+GxlOU07cxxPxRkjsfFOkQN5oig0YJIGbAwJkG4irPwbuI1+Ml5E195yy2AKrn7qgnj8iPyrvZbbwx4jaWa7sxMrwG2MkudyoX3bT3BDDvyMVUsPhrpVhrcms6PcTx3BtmgXfJkEHv6g16KlGOHdGejs9fU8939rzrY6PUreCfxFqUdxPHBFGlnJvfpxJIcfpWho8W3xFrl2QPs8pgMcuflYCMZweleZazYSidbKfU9TvJbeSL7VA3y7SWb5xk7SmB1yT9KbA2m30OqJb6pLBoEk0kciLeFEIDfdHOc8cEc8Vg8GpU3afTt6fi7aFqq+ZK39anR+OPsmt+L9FhtYY9TSKG7EsSvg5AQEDPBPP/wBes3wL4RbVfD91umkt9GvJ52js2GHiIbamDngcbsf3hmk+FHgi30C/TWEursoFnU+YxaLDFdpRvoOSeprvfAcc0XhCwSaJopMPlWHP325rnryjRj7m6sr/ADbLheb12fT7jzLUdN8Taet5bxTWovYTHJK8KbVYbeeercA1434u8M6vBa6Zr82j3Wo2csHlNFFC7umXLBuVGFOe1fSPii1t2uvFFy8Eb3UdlG0UhUblGxhweCOfcVzuieHboz2OoWtxOsI05YDa7JCu7rvBSTrzXTgZxoOVRaXt002/4JnWnKSjBq9r/mcD8KNEvbGWx0vWLe0e1S1muY4ZCr+Q0jRqNw2hlbkjknqRxXonxPuMSQsPujA4rl9I0/WtEtNTXxDfSane2FrGFneVtxVpWcAo4B6Ivf8Ah70/RdWl8YaeqNC+8jhscE1z5ji1RxFOR04fDutSkdB4V1MQvAY34GDjNev6VqUd3aq6NzjkeleAaTp19a6gbdwwKPivU7dho9lbXbyFS4+dSeKvMoU5wUr6nNhHNTcbHn/xyuJZvGlvA+fLSAkfWuAt9xlOBmu6+LVzDfXMGoQ/Mw+Vj7VyWjqoc+avXpXZlmKi6KS6GONoS57sdYyFb6NX4G4ZrqfidrbaR4WtlsZSkspGCDXJ3EbvqiJGDyw4pfi6sgawtWyAkecVxZ/Vfs42e52ZNSTqu56L8GfE8uraDLHdybpkOCTXQTRwTTt5mK8l+BjOurTW4JwwzivTNRilg1DHO2vIy2pvE7cxpqMtBLqxTzV2t8oNbejyCG4WMHgjmuT17VDZFMniofD/AImgvb9/3gBQY617Na/srvY8unH39D0+W7WGBn3dBWXpjyNC0xmILsec1jtqHn7YmYFXPY1oSPFaxoqngiuShJNWRvVi0z53OVFQybz0rXlssdqhe3A7V805H1SRf8LwPcSJCPvMwAr0i98H7YEk+yLNIFHOK820+6fS7dr2IZaH5gK7fwp8adKdVt7yMiSTC5I4BrtwVKtN81J2aOHFyilaSMPUfh891cG4Es1rk/MqEgGqsPwyWW+SQ3lwYgRlSx5r6Ght7O80eGf5CHXcG+tYzWlkspXzo856Bq9b69iIrlctjzVSpvWxk6B4ZsobWKKG1QBB1xXSDRY7u2NvNGrx8HafUHIP6U2TW9I0NU+13UMaYyQx5q/4e1nT/EMzXOlzCSCE7WZehb0rnqOpy+1kXFpvlRuabaxWyNJtRXYZdsYz9a5Dxx42uNIU3Vs9ommLIsJu93mnzTzsKryvHQ4POKm+LmvXPh3we2oQ2xmh85UuiGwUh5LEe/GB7mvmFvF0V9ZN4a0yS9jsvM+2NPqGPOuJv4csvKKo6YB96zwWEde82aVKihp0PqX4aePovFXnkLNbOFVkgkx07kEfyPTiuzeXIyx/OvKP2fNAutO8ONfahDcRzTtmJZuoXAyVB5APbPJAFeg+JXkj0C+aI4l8hwnGcMRgfqazxFKCrckNiYybjdnlfxS1ZptRuhZ6jYW8C3kEz3M8nyeUsB3AY+91AAHc1wA8QS+F/Fk/i6O0jNpqcck+mwQg5RhhdrgD5c8MQPWvRviH4F0fU20uwvA8QttPChknwwbAG49mwB3rzzwlpdpqnhyawvJLkX9pNBaKWIZDFJMFKhCPvfNuB68DsK+lwc6fsUlslb5PT/I4qsZJ3ZrfDeHW9Uax1Q3pmuLwzrNbtZmCOOMDcWyeXJdh82OemeMV6foegTWkEk010wnfkopygrZ8IeF7TRbGHTbFpLmXaFaec7pJCB3P9O1aF/ptzauzNEyY68cGvMr49zbjHYao63Zw6TaOdRu7fVry2huLYJIyO4QlTnBJPUcGvEdR8IarrV74i0rSHgvRc34uLRLaVXjMbDO7ccgAbunvxXafHH4f6dq/iiLWdR8Rppdq0CwzR7sM+ORgnof8K868T+LR8Orq1t/A14sNldwfZ5JVAkcupJ3bm6DBA+lduEnTaUqc/ednZ7KxlVg1o46I9f0jW4PDn2XRJnu4JrKPy5bUEFCxAJdm7gkmrdt4q/s8M8kbGIt9wcqQfT0rx3VvC2r+Kra38V6XP9vl1C1ha4gmbMiuArE4OAeVPcZ3Y4rKk8Pa/wD8Jfp1hY3F0t9NKZJbadgfs6ABgd3XGCTt9MDmuunhcPNOUpJ338v67mE6k1ZLSx7brN5Dq1hrt5Zt/wAfdrHFFGRl+Ac4GDnk+hrzHVvF3iPSviNDo6w2k2iboYy89oqnBQbsSEKMg8c16Fd6VHb3AkW1eHPBiwSp9x6VFfxfZViS1uTA0jiNBKzBdx6DO4AZ9c06MKdK/VPv02M5SlJ+ZU/dax/bltDcCC3uVt42ZmUAHa46h2Udqg8GWHiV9Hn8L2MUFhbaXfNDHqq4MpACs3ydCxJxnOABXSeBtPu7DxLf/wBuWhSWUxmOZhlCFU8ZJPOTXVeE/scmk+bFJEXuZprjbuG75pGPT9PwrzcYoRqc6V7JW6r+tDsoSl7PkvY5XRbjV7jW7611q305RCkCmWFcu8mCWYk+o2HHvXmnx68cSpqsWk2MxRYR82PWu38Q3UsNv4gvBHdQEXE6QXMY3o7INqqcfdOQAM8H17Via54b1Q2F1deKNIsL23ktFhurtMJO+wBkm3H7mMFSAOSe4rnxWHqVlaNl/wAN0OjC1qdKSlPU8Z/4Su+NvsmmLqfWuj8Mas90I1cEMfumud8UQ6Tca3AunaaNNtvLjWSIOzfNj5jk8810utTWGl2NvYaTtN2ybnc/8s0x1J7VxZZCtHEOnH5no42NKrSTtqzqdHn0q01VbrUZt2w7ggIHI9z0qv471TQvEerRzNdG2CjYqJ82fxxXD3/jbSzpQ07+zRBCuBI0TK0kzj+JpWBIGf4VUCufsPE0MeoB209ryAKwRHlKgMRhTuA5wfzr7iOSU8Sr4hO/RHz6xUsM/wBx957N8J5fDul+I/3mpMGlOxTKm0A+ma9d8Q2OTvA7ZBFfKfgCzj1/UZtMK3D6lclFs/LJO193JPsByT2Ar7J1OwK6F9mhbe0UIQMepwMZrwM4y+hlldRovfodlKvPFQ5pnz/8R9Q2P5ZbaBwD61xOmaibN2aGT5ieTmtz4wefDLDYyphwS2/1rzyOKYNkSV87icVUqPlvoe1hcLThC9tT1Lwt4glbVoY7qbKuQBz0r2e3hjlhRm+fivlKJ7qG6gmVzlGB619I+A9W+26HCzklgvWng6kk2jnx1KOjPM3Y1Ay5NWdvNO8pA3XNecesPsrQTWssbDIYYxXPjwfbi8SZSVAYEiux0gLkit20sba4GGIUiujD1pUneLsctaKluVvEuu+I30O3sNJl+zxIgUsOprgifElt/pk2oTKokC73fjce1enXItY7VVVhkcYrzv4g6jNpt5ZXUYItHDRXG1c8H2r0aEYV6yjUlZPqckm6cG4oqeJxq2rywyXkjmSNdvDcGvpX4RaGnh/wRYWYA814/NmbuWbk189eD9VtntorvU7W9uGmnwPkwduBg89q+o9Fnhn06CW3ZXheMFCO4xSxnPFKF/d6ER5bc1tSLxjo8PiLw9c6POwWOcAMSm4cHPSvL9H+C2n2euRT3kyXNrCvG1djN7H+ec17CWxSEmsqGIqUlaLM6kVLcZYxx2lukEWQqjAyST+dRa89m2kXLXrMtvGnmOV6gL839KlbNcT8W9ct9O8MSWonhFxcSJHsZ+2c/N6A4xz61pQpyq1YpbtkTkoxbOA8a654vuriz1WSC3n02e8FvJscK1v820B/RevOcV0mhv4f0lr/AMYa1dR2+mC+ZtKgKAGXChfMVfvOS2/YOwOR1rg4dU1DUtKHhqzazu7pp4/PuAd9tEA+UDEcEswA/GuDvdX1W78TS/8ACTXT/bmkMarJGSYcHGFHRRxjivq6WXqo/Z35Uu29v6/rU86ripqN9z6G0r42aHa2Go6td2NzaPp7IyQTMN0yudqsNvQA9euK6Pw98VNH8fXATRrXUFhZjE8kiAIGVd3rnv6V8xXthHNa3EjQiVlUhfOUnzgRjYAOee3vSfDuwg0WfSom16/0zXb7P2acANZCNjt3B1bIPGCSCB+tZ4nJqClywW9/l/W5nRxkpQbluj2zx/oOpa9rFroa2Vhd24mEtzeNIGlt0zwNnbPIzXA/FH4MPdy2MmjtO9tEDlExjdnrwO44qn400rxp4L1KW5t76G2u761ZUu0uBKl0jcEgjgnPfqDXHabr/iiN5L281ZLS2MsCoJZW2KFGW8uIfebK4Ppk59az/seS5HSno9E0ioYy/NzLboz17w58NdZ8J+I7KK41qKJZYfNkj8zhxjoFP9Ktv4OlvvjDJrlvNm2lhjSX5DlJAu3KnPTGKxdc8daf4x8SaZdeIbD7JpNp80dykxN1Gem47MgL6rz9a6LTvjh4Ss5VtlhxbO7+TcCVdpjQhWZ88gk5wMHIrj/s7GYZNRWslrt16G0cTSrO71sep3WixTW6xsd+0Y+auC8e+DLq9sHs7VIpfMIKxzqHXI9jWt4n+Lngrw/dxW9zqS3BILzNb4kECAgFnx7kDAyea0k1bwj4t8P/ANtNMsthZO0jSuWjMJQZJYdRxzz2rjVPE0oqUk0n1saP2c3pZs8g1vxp4ss9W0/wivhI2tqmALuaXKYHAYNgAADsTWJp+o3afEg6LFq0v2y0neadozuieLAIKgfUc9q930668B+KTHbWkunak7RGQRkbn25wSQeh9jzTY/CPh6C7u/8AhH5bSx1HyvKkKBJGiB6AqeR6gV30swVFOm6VtPPfu/Ixnhuez5jmIrOT+wm0h5ExLc/aJZGH38yb2HHr0qv8Rmu9Z0iLTLK1Do9yhuCjg/u1y3T03BQfY16XFomni3jgmYyuiAFy3zNjuabD4f0WK4851lLc4AkwPxHeudYminzNaobpVLWTPjr4oaWfDuqrFGIvtE53qssm5kH95uMAZ6V5prt9m6kEV9NcvIR5meN7fT09K98/aC+HerRXeseKJtd05LCSXdEsiOsh4wqAYOTgY6+9fPFrZyC9WztMyzyffkI5Ue1fW5Zh8PCkqlBJt7vzOeeIqSvGq9vyGi2+Tzrt+c/LGKt6bb3+pXC21rBtReG4wF+p/pW4dIj0ixt7rUIWe5mfy4I88q+fvEd+Og9a7XRNPhtLGIRou5/mcjuTSzbM3gKPPHd6L1KwNFYupZ7L+tCX4bNeeEbprq2tlmlcbWl2/Nj0HoK9di+KEi2eJLGYvt544rmNFsYpIEyBz1q1qkEFtC20AntX5vUrVa03UqSu2fReypq0Ujz7x/qdxr2qfaJITGo6CucjtW3fdNdveWiTEtt5qn9gAOcVlJ3OmLSVjnTZu2MZFd58PvE0ej2slrdFsL901peDPAsviC3nupr+00yzjIQT3BwHkPRR7034lX/h3wLq8Xh6HwTJq9wsKSNdm5IWQEckAdOa68Fhq1apaktTkxdalGNqjM7NGTmpWUdhimMpFeZY77ljT5CsmK2Y5nA4JFYVrxIM1sRjKirjFtmc2iveTSbvvVna3FNNoF4+1HgQoZdzAdzj681c1ALnBPNcd401Nba3jt135lJB+bA4HHFelgYfvlqc1b4GVtK8RJ/Zivqcvmm3ykCyORhTzhR0zng16N8F/H2rQWAt9n22GNWkkt3fDoueCh78ZOPavFtQs7S40m1vreSU3K3JR4gPkCkBlb8TkfhW/fXsOmR6dc6fEsVwQZJCAQSc8Z+lfQ1H7Vxozj7vc8y1k5p6n0zo3xW8I6pqC2MN5LHIw+9JGVUHuCe1dhaalZ3cRezuobhfWNw2Pyr4oXVY5NSNxHCU1BnZmeBjs+btjp61754S+HOkrocUkOqaxbNdBZ5hFdY+fb2OMiuPFYDC0nyqb+64lWm9VE9WvNStrZ4UmlCNM4jjXuzGvE/G66brl5DNe2S3T6hqMsyLKdu61jQRqQBzyRwfrXFfEPxhp3hDxjfaLpsV/dm2jEct3PfuZg5AJCE5C8HHSuUt/FMb6tbSxyPJOdv2Ka4kIa3Bz8rAcN+n9K7suwkKclKMtzmxM5uGqsdX4W+0aLreveHdMP2izguUuJWY4aO2jKu+D/E/YD2Jrs/j94HfXGsvEfheSL+0LhlWSHzFjM6kcOpJHIGM+orhzHpXh/VNVxq8slzdIsAkmiyEEyAtIxHU8sNoHpXf69qeovoFhq1nbGQwRCyuLVYtzxuOCVB55X8cEHmuyvUdOvCrB2/XTr9xz0488JRkjzLxj4c17RhYTXWv20ywWM0pEEpK+eg4iz/EcHPvgjHFZfg/wZrnibRrKGzuDK01tcTRQF+YHjI+UjqofIH1NaujarD4X02OU288+sS3LSxQzYeEBmJG9GBAbGSCOele92M32Lwbca7b2tidefTx51xEgUSOq55IxkA1WKxdShNPdvRdvWwqdOMoOO1tTxjSdS8Y2/wpddW0PUIdK06URQbpSWLl8YVHB2DJOXGB9a4iSz1HUH1GGHRvNEuqtDbhWZisqpkrg8spGefUGvb/AIT/ABAvfEf27QfGVgsVubcv51yNscsZ4wd3rmvRRD4c0y1Otabp1kz29sUikt0BzGP4QR1qKmY1MLWtKGt76PR3QQw8KlO6Z8y+BdUe+hn04QzNKgbzBDBsyB1yeigY5JxiuP1xrS+1p5NNjtTZ2oEUkysSHLEsCMgEkfdyB2FfSXwo8V6F4vm17T00SG2Eu43WIgnmq/ByR61weq6T4E0jXymm6BqmtWdtJ5l06uiQsy7lAyRlgBkYHXGfeuyePcq7pyhaSs7b9DPD0Ixi5X0enax5Jqtqt3pczKQUVeCrbdp3Ln65xjB9Qe1a9tqF9YTXUNrePatcsxls/tLESbk2FWAxuyte26B8PvAPjDQzPpdvqWjR7sS2+eVbIb+LOeg/CqupaN8KfCOtDw3qOkvc3dzaSyTaiw3vbrJkYA7dwP61azWM6j9y8raq3bcf1eMKfKpO3RniNp4iutF1k3VjqN3ZPFctIkiXG6SMtGi4OOG4UZPfNXb3Wp4dYPiBtZvYruY+fI0c4V43MiksoPIz6dRk9q7fT18A+H9SOtS2erajNbqSLe409Yop2ZQmeM4GwAhD35HpXT6l4B8D3GkXniaTT7xkniN21luVTt/1nlZxkfN3znHGcUTx9OkoqVNrz7+Xf9AVO8nLmPPtV8SateeJP7Z/4SmV7uS3M8bB9rkhU2rgcDGAfTJPvUk3jDVtd8WWepa34o1XT7gSKjJDbfMiKrvhFGMjIXr196XxnqGgaj4gsb7S9HhstRlsVaeEyjy4yVA2kdAAoXP/ANY57nw74w0OHxGlprUdrf6iYU827kgXETKpKgMeTwPwyAKqtXhTo+0VPp5XXp0sZwg5zUeb+vMT9oXGr6ppVpfXMradNZLNbksUJfncxHrgjivG7PTYfDuvSombiJvmickZORxzW78WPirH4n1u70mTT4mt7OQpZTpkSj+8c5wQcdMelYWnyjV7UW7TLHJGMxMx5B9K2yqaWGjF9Ohy46NSM5dmUNaXUIfEWl6zqEUg0+O4VmYNnHPf04r0DTlSMy20UwniikIif+/GeUb8Rj9awtLukME+l6lEM7SpVxnIq3oWmy2NsptWDopwIy2Sy9hn27VeY5fTx1GVOWj3Xqa5fmP1eUU15HoegzbbfBPSnajJ5qkGsvR7yKWD5DznBzwQfQjsatM5YGvzarhZ4ebp1Fqj7GFSNRc0TOlG16XZxU6x28jv9ouktlAyGYEgn0osL3w6CJNQ1y3t7XfsEifMXI64H9acMBXqrmpxuhyxVKm+WcrM2rmz8F3Xge0svEXi2TS7iS5M0ULg+UWU9DiuH8R3SjX3kiuUuv3e2O4aQ7GjBG3aTUHxDgi8Uahb6b4bW5OnQnc07t8sp9aWTw14wvUVVvLNBCqxwoE4WMDj8a+lwbhgKShVnZ727Hh4lSxVRypxujeeQ9qlhDSAbsACmrFzROzx4CKTn0r4hRPpyaJf9IXnitJ22qMVj2HmPcDg1o3BKg1rszKRnapM3m5zxXN619piuItSs0hnkiUhopUDqy/Q1q6tNye9c7e3kkZJANdVGfLJMlxurCabtvNYFzo8trbuww1ndbVX1Krn5WGegPINc1qc939t8pwS0LEAZzjnpV2f7PcO0xLRSY/h71UBMLmVolf6nINfR0MVCdor7jzqlCS1LujTzS3QWOd7S4Zh5RRchn9wK9MtPi1f6B4OhS4shPqSP5IBOBgHG4+4rzO3l0trdSs8tpdfw4G5c/zFVtasNcuJBdvHbXyiXzAscofcMAYI644Feg6aqRi6sbpHny91uMXYp/bv+Eg1/U9Q1Ribi9YssnG0SZ4znjHaqF1HdRStJcKz3KSp+68rJyo54HYY/KrOo6RqFnaB20ueASj975iFRk9hnpjsaj0bWIodQt476WZkUhfPjB8xB2BH8WD75qZwpcqcd4v9dCk53d9mv01PRU8Iahrl5o4hF68tzbNeXZYYlR843qwHy8bcKcDg1e8Q6pf6fo8eli7uBdxmS6ugshLhwqAIzdWbgZx68cVyPizxHqFjbRQ2OqXMsouT58krkMV2jYpPp97jtzXO3smpyRm9nupFuXbz4pImypPHGfX5eneuuhTu1Vn933nDUvy+zR0Cavq3iQ2Ud7fC6uo5CUm2kso4Cq2eoHNe1eE/CMVvoix6prWp3UUjebNA0+yBvYr/AHfbOK8c8O39tJjVLH7L5m1TcQu4Ro37kZxlT7citjxb4+uv7IiupVVgZGt47QSfIccF2A+8c8AHivMqUsVVrtPRd7aWOm9KNNJfcb/jfx/d23iJreyitJ7Uwb9rR+Yq24zgBRwc43H8B2qb4d+INS1bVnSwvYtGhkj3zW1sitFv6ZVTwuRzx3rxq3uLm4gt7y1Jg1G0+WMN92VQTgc8dyMVb0Hxf/YOoSXEGmSWF50ZFjLoPXCkjiuvEUmqCp0kr21v5eplBXqNybPe/GOm2Nh4YuLqxv7mwvbdWmN3HMVeY9WV8feB6Y7cYrwPx1JqN9qMtnY3UklnZbUWJXyQqqMkDv1JNSav4/1LWbx7O4vba1Uho5JriMtvz2AHCj6Vi2zuqyW19IwuYv8AVXEDbiV28HrkjHQ/WpwcpULxqO/N17MdSOilFbfij1j4WXet+HfDb6gmv2kUewxFbvzGWIbsqQoPzNz0/Wq3izWca2urQ6pJdzxQG4uLiaFUaZyQi7E52qg6fj615zZ69rP2iP7RfB4okbaHhwzsBkFQw61kRahqE9w06l2lBbEhUHIPUHPGK1w1JrmrTkm15bqwqkeb3Yo9Q8GJcPrNlMs7mNme4unmjbNwSxGEY8MuAM13OsLpmnRy3CtcLbO/nfYYpMRNJgc7R16Dg8e1fP2n6rqlvIs1ixSPfu8pGLRM3sprq4bjxpfaTItvYyYaNj5htwmTkHAY1zYlKrL2ntNOxVOHKuXl+Zq+IYLjUru68XaUIpI4gsVxG8YTJH3tpPDcHB78iuZ024sr25nuNaWDE8p/fkiTYPRlJHTtVW9n1i+kjsriSSOJCqlS4KHHGflOOpJ/GtpvD3hxLSSbUNXuGIAKwx2ygH/gTc498Vu9Eoxi3Hs/+COMd5N2b7f8AfoGjeEW8QJdafLczHLBYp4RtPHU4JFdF4g8I2W1LjT3W0uCMjb9w+xH+Fc/4OvLX+09umWLxWcZzJLNIXZz6A9AM9h7V3GoahHcbcKECivCxVX2VZyovl9D1qNHnpctRX9TzvV5LyF0h1JDFPHxHLjIYfXuKn03xCtnG0V4hDdVdT1NdNqD2tzA0E0STIeoYZrCi0GD7QDDcGNOySIJAPpmvSwvE0Yrkrr5o87EZBzPmpM6vwvqVjrULyljBeQFVaRcBbhTnAYf3hgYI7V1SxjbXPeH9LsNNt1W0+djyzEAc+w7V2ttHavo4kfO5fvY6muHNcdTx1VOkrJHbgsPPC0+Wo7s5DxkgTw5dyKP3gXCkHpngn8BXC/DPw7a65LNd38Rkt4f3ccZPB969D8VRw3GjypbTpMkqldhO2Qe2K574aXUOnabi4Bhhkfy97DADZPBrtpwrU8tmo6P9DknUpzxsW3dfqdvZQRxBbeCJUUYVVUYAraTQfFlwfK0DTWkhUZkuC4Te3ouewra8D6Ct9creyKHiA+T0JPevZtLgjtbVI0UAAdBXzCrKnK9r+p683zKyZ8qgEVNDt53gHiggZ5xQABziuE7hbchbkECp7zlc4qFV/fIcd605Yf3RJ9KL3ZDOT1BFy2R1rDvLdGU9K6XV4eu3PSsORCF5/lWybjEEctqMEkQJC8eorLa42HBFdlcQq/BXisq90eKYFgu09eKhTadzSysYUcsEjBW2AepyMfiKuwx3EAMtoLlhg8o4kB/EVXm0eaM/IwNRpFeW7bl3r/tL/8AWr1qGb4mkrKVzhrYCjU6Dm1TWoZy1reSRlziRC5UP7FTwfyrMZGW7F39hjLkndEVIQ/9810+jXV3dXaWtztuI26rMgf9TzXax+D9GmhHlxy2rHk+UxAr0ocQc2lSCfyOCeV8vwSt8zyTWNVjMqouj20Mm4NIoZmjk44yM9eevvWlHqWn3Fos97pV6JCApe3dViVQTgBCpGP512198PIRhrXVnRgeN4/wrJTwhr2n72ttchkc5xuB4BqoZlh5SfOtO21iZYaailF6o5vT9U0e2vGldtT8wZ8vMcRUfUEemasP/wAIu8DPFf3jsQcJLYiQIT1x84rRubDxgqbDc2UwHqiEn81rM/sfXA7ytplg0meNgXkfRe9d8Mzw7kpdfU45YSolZf1+BNBdeFI9LQC81zZBlV2WMeMHrvJfB59qSXVPDslt5Zjv2YKQJDBGm4H2DkD8qt+GtFvZLpoL62s7O1I3SPJCTn2GAeadqOj2Md+beTT7uWzLbUntVQFgTx8pAKmr+s4Vycmnd+ZDp1Lcuhy1zZ+HXify7e+ZgwYFmjHHp1qW31CxdDDDownkwOZJMnHpgYAFXPGfhu1sLu3j0KK6u0eLdIZUPyNnpkYBrLt9P1tXVY9PEWO4iPH55pPEYG1nTbLVOs9VI0PJjmQ50XT4m7E7mZf51qW1zfxMklpYaeJQOHa3dgvvhjj8hWZ/ZfiIxN84UAdAyqT7U2Lwhql46yTamIiR8ytISR+NZyzDCQ0jBL1aX5CWErvWU7+iZPPf+JCJd10VjB6W4SI/zqtfSXEltbC6uCVHDGa4EjnPsDnium0n4dWbRp9q1Tc4H8K9/wAa7O18H6Db24DW/wBoxj/WdD+ArlnxHSofCvuuzojlUqlm/wDI858NeHVu3kuFvJpbZc4aOLag/PBY/Srr2Nt5baeIA6k87mOBXp8Rt47fyUiVUUYVQuFX6CuG8RWz2N+JlHDHmvGnnVbETbS5b/eerSwMKcUnqW9D0dvJWOFcIo4CjAFakuhzMMNG4B6Gp/COqRw2rb1zmvQNLmjvljX7ONuPvEURgpLcmpVlB7HjeoWFxaSlXVseuKbZwySNwpAHc16p4s0uJnKqoziuNKLBL9nCgYPNc06GpvTr8yI9MWSJ8DLCtwSssG0MQO4zVq1n0+6sxAqhJF7is28SS3c85WrUHHYXOpM53xvHLJBHqlipN3aAYjHRlH9arfDzVY9Ulbw3qFuPs+sSKE4z5bFucehB5rdWTc+4qCB1qPw/oD2firTtVstotVu0kljJ+6M8kV7OGzdwp+zrdEedXy2Ll7Snve59FfDDwXpng6C/tbbVLy+LOvFweI8Dov512YlUcZrxX4c3F+PiF4mv7nWorm3uXQRQI5JjwO47cV6hHccZ3V4WMd6nNzXukb0r2aaPnieNlfgimvIdoA/lSCVnFSl42jxjmuNnqEcTFj2zW3GDNaKD1xg1g/MsuR2rotO5gHuKRMjLvrVUibcM8cVzdxCpJ+XPtXXayp8s1zFwowwHWtt0KJQSykuGIgXewH3QOapvHhijKQR2PatizmFrcK+SSD2qhMR5u7GOaz3ZqZk0CsecZqE2Ac88GtCU5cjb+OasWluZT8uPxp8ugjP0yy8m9jbA69xXo1vaH7Msi9MVl6fou1Q7KD3610+kSIqeRIuR0pRnqZVFpc5LVpGDFdxFYF00hzhiK73xBoLSHzoCPXBrlLizZG2uADWvMznsmc5NHcknbIfzqpLa3hP3yfxrqRajHQU02gJpNiscm1nde9MNvcemfwrsDYbunH40g0rPoKdkybnHNbz/AN2kSKYNynFdm+jNt7VUk0ll9PzpWQcxzgSTH3cVNGJhg8VqyWDL6VE1qy+lGg1cS0up48Zb8q6bS9Q3Rjc2TXLmIg4q/pVpdTXAjiI69zUuKZSbR0SfvZAF5zWb4+gSO0jzgNxXY6Xoy2Np9ouCGYDPrXG+MIpdQnLK2FU8c1VOlbVmkZ3Zz+jytGxX05rtLLxDJZ2akNjFcVYR+RIyyfeNWNSuE2LGpPTmumNRwjdDlTU2a+o+Lrqe4LhuOlZo1Lz5mkkxk1iSMARnjNIspHSsXWlc1VKKWh09tLJDiRGPNTzXckvDMSaztHuPNTY/YZqeScRyEheTwK6FK6uYuOpdi+SMr/E1WoJpYoPlfFYyXDKwVuSx61NcTNDCVY8msJTRtGBqaVe/2JqH26F2VpjmTnP416NpHxAsZYQt7MlvKB/EeGHqK8UkmeTG5jx0p4kjeMRzxiRRyAe1YNxk9SpUrrQ/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Ð°ÑÑÐ¸Ð½ÐºÐ¸ Ð¿Ð¾ Ð·Ð°Ð¿ÑÐ¾ÑÑ Ð³Ð¶Ñ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0" y="620688"/>
            <a:ext cx="4443827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84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71592" y="188640"/>
            <a:ext cx="3672408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000" dirty="0"/>
              <a:t>«</a:t>
            </a:r>
            <a:r>
              <a:rPr lang="ru-RU" sz="2000" dirty="0">
                <a:cs typeface="Angsana New" panose="02020603050405020304" pitchFamily="18" charset="-34"/>
              </a:rPr>
              <a:t>Гжельский куст» расположен примерно в шестидесяти километрах от Москвы по железнодорожной линии, </a:t>
            </a:r>
            <a:endParaRPr lang="ru-RU" sz="2000" dirty="0" smtClean="0"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ru-RU" sz="2000" dirty="0" smtClean="0">
                <a:cs typeface="Angsana New" panose="02020603050405020304" pitchFamily="18" charset="-34"/>
              </a:rPr>
              <a:t>Москва</a:t>
            </a:r>
            <a:r>
              <a:rPr lang="ru-RU" sz="2000" dirty="0">
                <a:cs typeface="Angsana New" panose="02020603050405020304" pitchFamily="18" charset="-34"/>
              </a:rPr>
              <a:t> — Муром — Казань</a:t>
            </a:r>
            <a:r>
              <a:rPr lang="ru-RU" sz="2000" dirty="0" smtClean="0">
                <a:cs typeface="Angsana New" panose="02020603050405020304" pitchFamily="18" charset="-34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cs typeface="Angsana New" panose="02020603050405020304" pitchFamily="18" charset="-34"/>
              </a:rPr>
              <a:t> </a:t>
            </a:r>
            <a:br>
              <a:rPr lang="ru-RU" sz="2000" dirty="0">
                <a:cs typeface="Angsana New" panose="02020603050405020304" pitchFamily="18" charset="-34"/>
              </a:rPr>
            </a:br>
            <a:r>
              <a:rPr lang="ru-RU" sz="2000" dirty="0">
                <a:cs typeface="Angsana New" panose="02020603050405020304" pitchFamily="18" charset="-34"/>
              </a:rPr>
              <a:t>Сейчас «Гжельский куст» входит в Раменский район Московской </a:t>
            </a:r>
            <a:r>
              <a:rPr lang="ru-RU" sz="2000" dirty="0" smtClean="0">
                <a:cs typeface="Angsana New" panose="02020603050405020304" pitchFamily="18" charset="-34"/>
              </a:rPr>
              <a:t>области</a:t>
            </a:r>
            <a:r>
              <a:rPr lang="ru-RU" sz="2000" dirty="0">
                <a:cs typeface="Angsana New" panose="02020603050405020304" pitchFamily="18" charset="-34"/>
              </a:rPr>
              <a:t>.</a:t>
            </a:r>
            <a:r>
              <a:rPr lang="ru-RU" sz="2000" dirty="0" smtClean="0">
                <a:cs typeface="Angsana New" panose="02020603050405020304" pitchFamily="18" charset="-34"/>
              </a:rPr>
              <a:t> </a:t>
            </a:r>
            <a:r>
              <a:rPr lang="ru-RU" sz="2000" dirty="0">
                <a:cs typeface="Angsana New" panose="02020603050405020304" pitchFamily="18" charset="-34"/>
              </a:rPr>
              <a:t>До революции этот район относился к Богородскому и </a:t>
            </a:r>
            <a:r>
              <a:rPr lang="ru-RU" sz="2000" dirty="0" err="1" smtClean="0">
                <a:cs typeface="Angsana New" panose="02020603050405020304" pitchFamily="18" charset="-34"/>
              </a:rPr>
              <a:t>Бронницкому</a:t>
            </a:r>
            <a:r>
              <a:rPr lang="ru-RU" sz="2000" dirty="0">
                <a:cs typeface="Angsana New" panose="02020603050405020304" pitchFamily="18" charset="-34"/>
              </a:rPr>
              <a:t> </a:t>
            </a:r>
            <a:r>
              <a:rPr lang="ru-RU" sz="2000" dirty="0" smtClean="0">
                <a:cs typeface="Angsana New" panose="02020603050405020304" pitchFamily="18" charset="-34"/>
              </a:rPr>
              <a:t> уездам</a:t>
            </a:r>
            <a:r>
              <a:rPr lang="ru-RU" sz="2000" dirty="0">
                <a:cs typeface="Angsana New" panose="02020603050405020304" pitchFamily="18" charset="-34"/>
              </a:rPr>
              <a:t>.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" y="548680"/>
            <a:ext cx="53506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684584" y="6857998"/>
            <a:ext cx="45719" cy="45719"/>
          </a:xfrm>
        </p:spPr>
        <p:txBody>
          <a:bodyPr>
            <a:noAutofit/>
          </a:bodyPr>
          <a:lstStyle/>
          <a:p>
            <a:pPr marL="0" indent="0"/>
            <a:endParaRPr lang="ru-RU" sz="2000" dirty="0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09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2"/>
            <a:ext cx="91440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Издавна </a:t>
            </a:r>
            <a:r>
              <a:rPr lang="ru-RU" dirty="0"/>
              <a:t>деревня Гжель </a:t>
            </a:r>
            <a:r>
              <a:rPr lang="ru-RU" dirty="0" smtClean="0"/>
              <a:t> славилась</a:t>
            </a:r>
            <a:r>
              <a:rPr lang="ru-RU" dirty="0"/>
              <a:t> своими глинами. Широкая добыча разных сортов глины велась здесь с середины XVII века. В 1663 году царь Алексей Михайлович издал указ «во гжельской волости для аптекарских и алхимических сосудов прислать глины, которая годится к аптекарским </a:t>
            </a:r>
            <a:r>
              <a:rPr lang="ru-RU" dirty="0" smtClean="0"/>
              <a:t>сосудам.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301608" cy="3447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6409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Тогда же для аптекарского приказа было доставлено в Москву 15 возов глины из Гжельской волости и «</a:t>
            </a:r>
            <a:r>
              <a:rPr lang="ru-RU" dirty="0" err="1"/>
              <a:t>повелено</a:t>
            </a:r>
            <a:r>
              <a:rPr lang="ru-RU" dirty="0"/>
              <a:t> держать ту глину на аптекарские дела: и впредь тое глину изо Гжельской волости указал государь </a:t>
            </a:r>
            <a:r>
              <a:rPr lang="ru-RU" dirty="0" err="1"/>
              <a:t>имать</a:t>
            </a:r>
            <a:r>
              <a:rPr lang="ru-RU" dirty="0"/>
              <a:t> и возить тое же волости крестьянам, </a:t>
            </a:r>
            <a:r>
              <a:rPr lang="ru-RU" dirty="0" err="1"/>
              <a:t>како</a:t>
            </a:r>
            <a:r>
              <a:rPr lang="ru-RU" dirty="0"/>
              <a:t> же глина в </a:t>
            </a:r>
            <a:r>
              <a:rPr lang="ru-RU" dirty="0" err="1"/>
              <a:t>Аптекарьский</a:t>
            </a:r>
            <a:r>
              <a:rPr lang="ru-RU" dirty="0"/>
              <a:t> приказ надобна будет». В 1812 году Гжельская волость была целиком приписана к Аптекарскому приказу «для алхимической посуды».</a:t>
            </a:r>
          </a:p>
          <a:p>
            <a:endParaRPr lang="ru-RU" dirty="0"/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96934"/>
            <a:ext cx="5976664" cy="34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5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517</TotalTime>
  <Words>72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Народные промыслы России. Гжель.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Tanya</cp:lastModifiedBy>
  <cp:revision>30</cp:revision>
  <dcterms:created xsi:type="dcterms:W3CDTF">2018-11-07T14:37:48Z</dcterms:created>
  <dcterms:modified xsi:type="dcterms:W3CDTF">2018-12-22T20:13:06Z</dcterms:modified>
</cp:coreProperties>
</file>