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61" autoAdjust="0"/>
  </p:normalViewPr>
  <p:slideViewPr>
    <p:cSldViewPr>
      <p:cViewPr varScale="1">
        <p:scale>
          <a:sx n="36" d="100"/>
          <a:sy n="3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00DC-C3F2-463E-81BD-E07AB2C3501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9A6B5-405F-4012-8741-54183A4DAC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stronomiaPrint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772816"/>
            <a:ext cx="53285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Прием вычислений вида 36-2, 36-20.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941168"/>
            <a:ext cx="5262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Подготовила и провела: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Шубкина</a:t>
            </a:r>
            <a:r>
              <a:rPr lang="ru-RU" sz="2800" dirty="0" smtClean="0">
                <a:solidFill>
                  <a:schemeClr val="bg1"/>
                </a:solidFill>
              </a:rPr>
              <a:t> Марина Евгеньевна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амка-спутников-че-нока-ракеты-горизонта-ьная-53200024.jpg"/>
          <p:cNvPicPr>
            <a:picLocks noChangeAspect="1"/>
          </p:cNvPicPr>
          <p:nvPr/>
        </p:nvPicPr>
        <p:blipFill>
          <a:blip r:embed="rId2" cstate="print"/>
          <a:srcRect b="71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1988840"/>
            <a:ext cx="5107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Вывод!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Десятки вычитаем из десятков.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3717032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</a:rPr>
              <a:t>СТР. 59</a:t>
            </a:r>
            <a:endParaRPr lang="ru-RU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epositphotos_84446170-stock-photo-rocket-kid-blasting-through-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132"/>
            <a:ext cx="9144000" cy="6569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rgbClr val="FFFF00"/>
                </a:solidFill>
              </a:rPr>
              <a:t>Физминутка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stronaut-Space-PPT-Backgrounds-1000x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54888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Решай-ка!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86-5=</a:t>
            </a:r>
          </a:p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78-60=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stronomiaPrint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060848"/>
            <a:ext cx="33185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97 – 5 =</a:t>
            </a:r>
          </a:p>
          <a:p>
            <a:r>
              <a:rPr lang="ru-RU" sz="6600" b="1" dirty="0" smtClean="0">
                <a:solidFill>
                  <a:srgbClr val="FFFF00"/>
                </a:solidFill>
              </a:rPr>
              <a:t>97 – 50 =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060848"/>
            <a:ext cx="33185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69 – 4 =</a:t>
            </a:r>
          </a:p>
          <a:p>
            <a:r>
              <a:rPr lang="ru-RU" sz="6600" b="1" dirty="0" smtClean="0">
                <a:solidFill>
                  <a:srgbClr val="FFFF00"/>
                </a:solidFill>
              </a:rPr>
              <a:t>69 – 40 =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novyy-god-noch-elka-ostr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580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К Новому году ребята сделали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 30 </a:t>
            </a:r>
            <a:r>
              <a:rPr lang="ru-RU" sz="5400" dirty="0" smtClean="0">
                <a:solidFill>
                  <a:schemeClr val="bg1"/>
                </a:solidFill>
              </a:rPr>
              <a:t>фонариков и 28 снежинок.</a:t>
            </a:r>
            <a:endParaRPr lang="ru-RU" sz="5400" dirty="0" smtClean="0">
              <a:solidFill>
                <a:schemeClr val="bg1"/>
              </a:solidFill>
            </a:endParaRPr>
          </a:p>
          <a:p>
            <a:r>
              <a:rPr lang="ru-RU" sz="5400" dirty="0" smtClean="0">
                <a:solidFill>
                  <a:schemeClr val="bg1"/>
                </a:solidFill>
              </a:rPr>
              <a:t>На елку они повесили 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40 игрушек.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Сколько</a:t>
            </a:r>
          </a:p>
          <a:p>
            <a:r>
              <a:rPr lang="ru-RU" sz="5400" dirty="0">
                <a:solidFill>
                  <a:schemeClr val="bg1"/>
                </a:solidFill>
              </a:rPr>
              <a:t>и</a:t>
            </a:r>
            <a:r>
              <a:rPr lang="ru-RU" sz="5400" dirty="0" smtClean="0">
                <a:solidFill>
                  <a:schemeClr val="bg1"/>
                </a:solidFill>
              </a:rPr>
              <a:t>грушек осталось повесить?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98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Домашнее задание: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Стр.59 № 2, 4.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амка-спутников-че-нока-ракеты-горизонта-ьная-53200024.jpg"/>
          <p:cNvPicPr>
            <a:picLocks noChangeAspect="1"/>
          </p:cNvPicPr>
          <p:nvPr/>
        </p:nvPicPr>
        <p:blipFill>
          <a:blip r:embed="rId3" cstate="print"/>
          <a:srcRect b="71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340768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Привет, земляне!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Мы ученики звездной математической </a:t>
            </a:r>
            <a:r>
              <a:rPr lang="ru-RU" sz="2400" dirty="0" err="1" smtClean="0">
                <a:solidFill>
                  <a:srgbClr val="FF0000"/>
                </a:solidFill>
              </a:rPr>
              <a:t>школы!На</a:t>
            </a:r>
            <a:r>
              <a:rPr lang="ru-RU" sz="2400" dirty="0" smtClean="0">
                <a:solidFill>
                  <a:srgbClr val="FF0000"/>
                </a:solidFill>
              </a:rPr>
              <a:t> какую планету мы </a:t>
            </a:r>
            <a:r>
              <a:rPr lang="ru-RU" sz="2400" dirty="0" err="1" smtClean="0">
                <a:solidFill>
                  <a:srgbClr val="FF0000"/>
                </a:solidFill>
              </a:rPr>
              <a:t>попали?Как</a:t>
            </a:r>
            <a:r>
              <a:rPr lang="ru-RU" sz="2400" dirty="0" smtClean="0">
                <a:solidFill>
                  <a:srgbClr val="FF0000"/>
                </a:solidFill>
              </a:rPr>
              <a:t> называется Ваша страна и Ваш славный </a:t>
            </a:r>
            <a:r>
              <a:rPr lang="ru-RU" sz="2400" dirty="0" err="1" smtClean="0">
                <a:solidFill>
                  <a:srgbClr val="FF0000"/>
                </a:solidFill>
              </a:rPr>
              <a:t>город?Мы</a:t>
            </a:r>
            <a:r>
              <a:rPr lang="ru-RU" sz="2400" dirty="0" smtClean="0">
                <a:solidFill>
                  <a:srgbClr val="FF0000"/>
                </a:solidFill>
              </a:rPr>
              <a:t> любим путешествовать и осваивать неизвестные нам планеты.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d_rocket_te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2077-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51738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Определяй-ка!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1830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96-6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45+4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37+20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276872"/>
            <a:ext cx="18004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30+8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49-30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49-3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017-017-Vselennoj-ili-Kosmos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49-3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36-2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87-5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32656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49-30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36-20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87-50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2" cstate="print"/>
          <a:srcRect l="153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5870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Узнаем правила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в</a:t>
            </a:r>
            <a:r>
              <a:rPr lang="ru-RU" sz="3600" dirty="0" smtClean="0">
                <a:solidFill>
                  <a:srgbClr val="FF0000"/>
                </a:solidFill>
              </a:rPr>
              <a:t>ычитания и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  <a:r>
              <a:rPr lang="ru-RU" sz="3600" dirty="0" smtClean="0">
                <a:solidFill>
                  <a:srgbClr val="FF0000"/>
                </a:solidFill>
              </a:rPr>
              <a:t>удем учиться применять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п</a:t>
            </a:r>
            <a:r>
              <a:rPr lang="ru-RU" sz="3600" dirty="0" smtClean="0">
                <a:solidFill>
                  <a:srgbClr val="FF0000"/>
                </a:solidFill>
              </a:rPr>
              <a:t>равила в устных  вычислениях и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з</a:t>
            </a:r>
            <a:r>
              <a:rPr lang="ru-RU" sz="3600" dirty="0" smtClean="0">
                <a:solidFill>
                  <a:srgbClr val="FF0000"/>
                </a:solidFill>
              </a:rPr>
              <a:t>адачах.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80415765_univers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Объясняй-ка!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645024"/>
            <a:ext cx="6176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64   82   76   35   49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72255_gallery.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55745" y="692697"/>
            <a:ext cx="10499745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36-2=30+(6-2)=30+4=34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348880"/>
            <a:ext cx="8665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36- это 30 и 6 вычитаем 2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 единицы. Из 6 единиц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 вычту 2 </a:t>
            </a:r>
            <a:r>
              <a:rPr lang="ru-RU" sz="5400" dirty="0" err="1" smtClean="0">
                <a:solidFill>
                  <a:schemeClr val="bg1"/>
                </a:solidFill>
              </a:rPr>
              <a:t>единицы.Останется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4 </a:t>
            </a:r>
            <a:r>
              <a:rPr lang="ru-RU" sz="5400" dirty="0" err="1" smtClean="0">
                <a:solidFill>
                  <a:schemeClr val="bg1"/>
                </a:solidFill>
              </a:rPr>
              <a:t>единицы.Пишу</a:t>
            </a:r>
            <a:r>
              <a:rPr lang="ru-RU" sz="5400" dirty="0" smtClean="0">
                <a:solidFill>
                  <a:schemeClr val="bg1"/>
                </a:solidFill>
              </a:rPr>
              <a:t> 30+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4,ответ 34.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амка-спутников-че-нока-ракеты-горизонта-ьная-53200024.jpg"/>
          <p:cNvPicPr>
            <a:picLocks noChangeAspect="1"/>
          </p:cNvPicPr>
          <p:nvPr/>
        </p:nvPicPr>
        <p:blipFill>
          <a:blip r:embed="rId2" cstate="print"/>
          <a:srcRect b="62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484785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Вывод!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Единицы вычитаем из </a:t>
            </a:r>
          </a:p>
          <a:p>
            <a:r>
              <a:rPr lang="ru-RU" sz="5400" b="1" dirty="0">
                <a:solidFill>
                  <a:srgbClr val="C00000"/>
                </a:solidFill>
              </a:rPr>
              <a:t>е</a:t>
            </a:r>
            <a:r>
              <a:rPr lang="ru-RU" sz="5400" b="1" dirty="0" smtClean="0">
                <a:solidFill>
                  <a:srgbClr val="C00000"/>
                </a:solidFill>
              </a:rPr>
              <a:t>диниц.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057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48"/>
            <a:ext cx="9144000" cy="6768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49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36-20=(30-20)+6=10+6=16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2856"/>
            <a:ext cx="13236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36- это 30 и 6 вычитаем 2 десятка.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Из 3 десятков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Вычтем 2 десятка и прибавим 6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единиц.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Останется 1 десяток</a:t>
            </a:r>
          </a:p>
          <a:p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и 6 </a:t>
            </a:r>
            <a:r>
              <a:rPr lang="ru-RU" sz="4800" dirty="0" err="1" smtClean="0">
                <a:solidFill>
                  <a:schemeClr val="bg1"/>
                </a:solidFill>
              </a:rPr>
              <a:t>единиц.Пишу</a:t>
            </a:r>
            <a:r>
              <a:rPr lang="ru-RU" sz="4800" dirty="0" smtClean="0">
                <a:solidFill>
                  <a:schemeClr val="bg1"/>
                </a:solidFill>
              </a:rPr>
              <a:t> 10+6,ответ 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216</Words>
  <Application>Microsoft Office PowerPoint</Application>
  <PresentationFormat>Экран (4:3)</PresentationFormat>
  <Paragraphs>61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11</cp:revision>
  <dcterms:created xsi:type="dcterms:W3CDTF">2018-11-23T12:13:32Z</dcterms:created>
  <dcterms:modified xsi:type="dcterms:W3CDTF">2018-11-23T13:56:52Z</dcterms:modified>
</cp:coreProperties>
</file>