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3" r:id="rId7"/>
    <p:sldId id="267" r:id="rId8"/>
    <p:sldId id="260" r:id="rId9"/>
    <p:sldId id="268" r:id="rId10"/>
    <p:sldId id="262" r:id="rId11"/>
    <p:sldId id="270" r:id="rId12"/>
    <p:sldId id="269" r:id="rId13"/>
    <p:sldId id="261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24AD-CFFB-4E08-B5BB-9DA960F7C9E6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1130-60AB-4DC5-AFCC-752FDD87C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0%BB%D0%B8%D1%87%D0%BD%D0%B8%D0%BA" TargetMode="External"/><Relationship Id="rId2" Type="http://schemas.openxmlformats.org/officeDocument/2006/relationships/hyperlink" Target="https://ru.wikipedia.org/wiki/%D0%9D%D0%B0%D0%BB%D0%B8%D1%87%D0%BD%D0%B8%D0%BA#/media/File:Russia-Suzdal-2crop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ru/search?q=&#1075;&#1085;&#1077;&#1079;&#1076;&#1086;+&#1083;&#1072;&#1089;&#1090;&#1086;&#1095;&#1077;&#1082;&amp;newwindow=1&amp;rlz=1C1CHVO_ruRU764RU764&amp;tbm" TargetMode="External"/><Relationship Id="rId4" Type="http://schemas.openxmlformats.org/officeDocument/2006/relationships/hyperlink" Target="http://izlozheniya.ru/uploads/posts/1276753134_petja-pomog..p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396044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Изложение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00811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п</a:t>
            </a:r>
            <a:r>
              <a:rPr lang="ru-RU" sz="4400" dirty="0" smtClean="0">
                <a:solidFill>
                  <a:schemeClr val="tx1"/>
                </a:solidFill>
              </a:rPr>
              <a:t>о рассказу Л.Н.Толстого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Петя помо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0490"/>
            <a:ext cx="2376264" cy="2906354"/>
          </a:xfrm>
          <a:prstGeom prst="rect">
            <a:avLst/>
          </a:prstGeom>
          <a:noFill/>
        </p:spPr>
      </p:pic>
      <p:sp>
        <p:nvSpPr>
          <p:cNvPr id="12296" name="AutoShape 8" descr="Картинки по запросу гнездо ласточе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8" name="Picture 10" descr="Картинки по запросу гнездо ласточе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76672"/>
            <a:ext cx="4434827" cy="29523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537321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764704"/>
            <a:ext cx="59766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Над нали</a:t>
            </a:r>
            <a:r>
              <a:rPr lang="ru-RU" sz="3600" b="1" dirty="0" smtClean="0">
                <a:solidFill>
                  <a:srgbClr val="FF0000"/>
                </a:solidFill>
              </a:rPr>
              <a:t>чн</a:t>
            </a:r>
            <a:r>
              <a:rPr lang="ru-RU" sz="3600" b="1" dirty="0" smtClean="0"/>
              <a:t>ик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м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кна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днажды </a:t>
            </a:r>
          </a:p>
          <a:p>
            <a:r>
              <a:rPr lang="ru-RU" sz="3600" b="1" dirty="0" smtClean="0"/>
              <a:t>Пте</a:t>
            </a:r>
            <a:r>
              <a:rPr lang="ru-RU" sz="3600" b="1" dirty="0" smtClean="0">
                <a:solidFill>
                  <a:srgbClr val="FF0000"/>
                </a:solidFill>
              </a:rPr>
              <a:t>нч</a:t>
            </a:r>
            <a:r>
              <a:rPr lang="ru-RU" sz="3600" b="1" dirty="0" smtClean="0"/>
              <a:t>ик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Выпал из гн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зда </a:t>
            </a:r>
          </a:p>
          <a:p>
            <a:r>
              <a:rPr lang="ru-RU" sz="3600" b="1" dirty="0" smtClean="0"/>
              <a:t>Круж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лис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/>
              <a:t> и зву</a:t>
            </a:r>
            <a:r>
              <a:rPr lang="ru-RU" sz="3600" b="1" dirty="0" smtClean="0">
                <a:solidFill>
                  <a:srgbClr val="FF0000"/>
                </a:solidFill>
              </a:rPr>
              <a:t>чн</a:t>
            </a:r>
            <a:r>
              <a:rPr lang="ru-RU" sz="3600" b="1" dirty="0" smtClean="0"/>
              <a:t>о п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щ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ли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Увид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л</a:t>
            </a:r>
          </a:p>
          <a:p>
            <a:r>
              <a:rPr lang="ru-RU" sz="3600" b="1" dirty="0" smtClean="0"/>
              <a:t>Поднял пти</a:t>
            </a:r>
            <a:r>
              <a:rPr lang="ru-RU" sz="3600" b="1" dirty="0" smtClean="0">
                <a:solidFill>
                  <a:srgbClr val="FF0000"/>
                </a:solidFill>
              </a:rPr>
              <a:t>чк</a:t>
            </a:r>
            <a:r>
              <a:rPr lang="ru-RU" sz="3600" b="1" dirty="0" smtClean="0"/>
              <a:t>у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садил в гн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здо</a:t>
            </a:r>
          </a:p>
          <a:p>
            <a:r>
              <a:rPr lang="ru-RU" sz="3600" b="1" dirty="0" smtClean="0"/>
              <a:t>Ласт</a:t>
            </a:r>
            <a:r>
              <a:rPr lang="ru-RU" sz="3600" b="1" dirty="0" smtClean="0">
                <a:solidFill>
                  <a:srgbClr val="FF0000"/>
                </a:solidFill>
              </a:rPr>
              <a:t>очк</a:t>
            </a:r>
            <a:r>
              <a:rPr lang="ru-RU" sz="3600" b="1" dirty="0" smtClean="0"/>
              <a:t>и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Вес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л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 защ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б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тали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988840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Я узнал….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У меня получилось…..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Мне было трудно…….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708920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</a:rPr>
              <a:t>Всё получилось</a:t>
            </a:r>
            <a:endParaRPr lang="ru-RU" sz="2800" b="1" dirty="0">
              <a:solidFill>
                <a:srgbClr val="009900"/>
              </a:solidFill>
            </a:endParaRPr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Есть проблемы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Не справился с работой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5580112" y="2564904"/>
            <a:ext cx="1080120" cy="1008112"/>
          </a:xfrm>
          <a:prstGeom prst="smileyFace">
            <a:avLst>
              <a:gd name="adj" fmla="val 465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5580112" y="3789040"/>
            <a:ext cx="1080120" cy="1008112"/>
          </a:xfrm>
          <a:prstGeom prst="smileyFace">
            <a:avLst>
              <a:gd name="adj" fmla="val 19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580112" y="5229200"/>
            <a:ext cx="1080120" cy="100811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98072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Оцените свою работу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помощники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https://ru.wikipedia.org/wiki/%D0%9D%D0%B0%D0%BB%D0%B8%D1%87%D0%BD%D0%B8%D0%BA#/media/File:Russia-Suzdal-2crop.jpg</a:t>
            </a:r>
            <a:r>
              <a:rPr lang="ru-RU" sz="2000" dirty="0" smtClean="0"/>
              <a:t> –слайд 5</a:t>
            </a:r>
          </a:p>
          <a:p>
            <a:r>
              <a:rPr lang="en-US" sz="2000" dirty="0" smtClean="0">
                <a:hlinkClick r:id="rId3"/>
              </a:rPr>
              <a:t>https://ru.wikipedia.org/wiki/%D0%9D%D0%B0%D0%BB%D0%B8%D1%87%D0%BD%D0%B8%D0%BA</a:t>
            </a:r>
            <a:r>
              <a:rPr lang="ru-RU" sz="2000" dirty="0" smtClean="0"/>
              <a:t> – слайд 4</a:t>
            </a:r>
          </a:p>
          <a:p>
            <a:r>
              <a:rPr lang="en-US" sz="2000" dirty="0" smtClean="0">
                <a:hlinkClick r:id="rId4"/>
              </a:rPr>
              <a:t>http://izlozheniya.ru/uploads/posts/1276753134_petja-pomog..</a:t>
            </a:r>
            <a:r>
              <a:rPr lang="en-US" sz="2000" dirty="0" err="1" smtClean="0">
                <a:hlinkClick r:id="rId4"/>
              </a:rPr>
              <a:t>png</a:t>
            </a:r>
            <a:r>
              <a:rPr lang="ru-RU" sz="2000" dirty="0" smtClean="0"/>
              <a:t> - слайд1</a:t>
            </a:r>
          </a:p>
          <a:p>
            <a:r>
              <a:rPr lang="en-US" sz="2000" dirty="0" smtClean="0">
                <a:hlinkClick r:id="rId5"/>
              </a:rPr>
              <a:t>https://www.google.ru/search?q=</a:t>
            </a:r>
            <a:r>
              <a:rPr lang="ru-RU" sz="2000" dirty="0" err="1" smtClean="0">
                <a:hlinkClick r:id="rId5"/>
              </a:rPr>
              <a:t>гнездо+ласточек&amp;</a:t>
            </a:r>
            <a:r>
              <a:rPr lang="en-US" sz="2000" dirty="0" err="1" smtClean="0">
                <a:hlinkClick r:id="rId5"/>
              </a:rPr>
              <a:t>newwindow</a:t>
            </a:r>
            <a:r>
              <a:rPr lang="en-US" sz="2000" dirty="0" smtClean="0">
                <a:hlinkClick r:id="rId5"/>
              </a:rPr>
              <a:t>=1&amp;rlz=1C1CHVO_ruRU764RU764&amp;tbm</a:t>
            </a:r>
            <a:r>
              <a:rPr lang="ru-RU" sz="2000" dirty="0" smtClean="0"/>
              <a:t> – слайд1</a:t>
            </a:r>
          </a:p>
          <a:p>
            <a:r>
              <a:rPr lang="en-US" sz="2000" dirty="0" smtClean="0">
                <a:hlinkClick r:id="rId5"/>
              </a:rPr>
              <a:t>https://www.google.ru/search?q=</a:t>
            </a:r>
            <a:r>
              <a:rPr lang="ru-RU" sz="2000" dirty="0" err="1" smtClean="0">
                <a:hlinkClick r:id="rId5"/>
              </a:rPr>
              <a:t>гнездо+ласточек&amp;</a:t>
            </a:r>
            <a:r>
              <a:rPr lang="en-US" sz="2000" dirty="0" err="1" smtClean="0">
                <a:hlinkClick r:id="rId5"/>
              </a:rPr>
              <a:t>newwindow</a:t>
            </a:r>
            <a:r>
              <a:rPr lang="en-US" sz="2000" dirty="0" smtClean="0">
                <a:hlinkClick r:id="rId5"/>
              </a:rPr>
              <a:t>=1&amp;rlz=1C1CHVO_ruRU764RU764&amp;tbm</a:t>
            </a:r>
            <a:r>
              <a:rPr lang="ru-RU" sz="2000" dirty="0" smtClean="0"/>
              <a:t> – слайд 6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73042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разработал:</a:t>
            </a:r>
            <a:br>
              <a:rPr lang="ru-RU" dirty="0" smtClean="0"/>
            </a:br>
            <a:r>
              <a:rPr lang="ru-RU" dirty="0" smtClean="0"/>
              <a:t>учитель начальных классов</a:t>
            </a:r>
            <a:br>
              <a:rPr lang="ru-RU" dirty="0" smtClean="0"/>
            </a:br>
            <a:r>
              <a:rPr lang="ru-RU" dirty="0" smtClean="0"/>
              <a:t>Марина Евгеньевна </a:t>
            </a:r>
            <a:r>
              <a:rPr lang="ru-RU" dirty="0" err="1" smtClean="0"/>
              <a:t>Шубкина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0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/>
              <a:t>        </a:t>
            </a:r>
            <a:r>
              <a:rPr lang="ru-RU" sz="3600" b="1" dirty="0" smtClean="0"/>
              <a:t>Над наличником окна было гнездо ласточек. </a:t>
            </a:r>
          </a:p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Однажды из гнезда выпал птенчик. Ласточки кружились над ним и звучно пищали.</a:t>
            </a:r>
          </a:p>
          <a:p>
            <a:pPr algn="just">
              <a:buNone/>
            </a:pPr>
            <a:r>
              <a:rPr lang="ru-RU" sz="3600" b="1" dirty="0" smtClean="0"/>
              <a:t>        Это увидел Петя. Он поднял птичку и посадил в гнездо. Ласточки весело защебетали.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/>
              <a:t>       </a:t>
            </a:r>
            <a:r>
              <a:rPr lang="ru-RU" sz="3600" b="1" dirty="0" smtClean="0"/>
              <a:t>Над наличником окна было гнездо ласточек. </a:t>
            </a:r>
          </a:p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Однажды из гнезда выпал птенчик. Ласточки кружились над ним и звучно пищали.</a:t>
            </a:r>
          </a:p>
          <a:p>
            <a:pPr algn="just">
              <a:buNone/>
            </a:pPr>
            <a:r>
              <a:rPr lang="ru-RU" sz="3600" b="1" dirty="0" smtClean="0"/>
              <a:t>        Это увидел Петя. Он поднял птичку и посадил в гнездо. Ласточки весело защебетали.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404664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Петина </a:t>
            </a:r>
            <a:r>
              <a:rPr lang="ru-RU" sz="4800" b="1" dirty="0" smtClean="0">
                <a:solidFill>
                  <a:srgbClr val="002060"/>
                </a:solidFill>
              </a:rPr>
              <a:t>помощь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гнездо ласточек"/>
          <p:cNvPicPr>
            <a:picLocks noChangeAspect="1" noChangeArrowheads="1"/>
          </p:cNvPicPr>
          <p:nvPr/>
        </p:nvPicPr>
        <p:blipFill>
          <a:blip r:embed="rId2" cstate="print"/>
          <a:srcRect l="13062" t="26908" r="8566" b="22121"/>
          <a:stretch>
            <a:fillRect/>
          </a:stretch>
        </p:blipFill>
        <p:spPr bwMode="auto">
          <a:xfrm>
            <a:off x="1475656" y="4077072"/>
            <a:ext cx="6912768" cy="25915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Что такое наличник?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052736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err="1"/>
              <a:t>Нали́чники</a:t>
            </a:r>
            <a:r>
              <a:rPr lang="ru-RU" sz="2800" dirty="0"/>
              <a:t> — декоративное оформление оконного или </a:t>
            </a:r>
            <a:r>
              <a:rPr lang="ru-RU" sz="2800" dirty="0" smtClean="0"/>
              <a:t>дверного проёма</a:t>
            </a:r>
            <a:r>
              <a:rPr lang="ru-RU" sz="2800" dirty="0"/>
              <a:t> в виде накладных фигурных профилированных планок. Выполненный из дерева и обильно украшенный резьбой — </a:t>
            </a:r>
            <a:r>
              <a:rPr lang="ru-RU" sz="2800" i="1" dirty="0"/>
              <a:t>резной наличник</a:t>
            </a:r>
            <a:r>
              <a:rPr lang="ru-RU" sz="2800" dirty="0"/>
              <a:t>. Функционально наличник прикрывает щель между стеной и оконной или дверной коробкой.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892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1.Где находилось гнездо ласточек?</a:t>
            </a:r>
            <a:endParaRPr lang="ru-RU" sz="3600" b="1" dirty="0"/>
          </a:p>
        </p:txBody>
      </p:sp>
      <p:pic>
        <p:nvPicPr>
          <p:cNvPr id="4" name="Picture 8" descr="Картинки по запросу гнездо ласточе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021395" cy="2304256"/>
          </a:xfrm>
          <a:prstGeom prst="rect">
            <a:avLst/>
          </a:prstGeom>
          <a:noFill/>
        </p:spPr>
      </p:pic>
      <p:pic>
        <p:nvPicPr>
          <p:cNvPr id="5" name="Picture 4" descr="https://upload.wikimedia.org/wikipedia/commons/8/8b/Russia-Suzdal-2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1" y="1556792"/>
            <a:ext cx="4937787" cy="370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Картинки по запросу гнездо ласточе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492896"/>
            <a:ext cx="3290632" cy="21827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836712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2.Что случилось однажды с птенчиком?</a:t>
            </a:r>
          </a:p>
          <a:p>
            <a:endParaRPr lang="ru-RU" sz="3600" b="1" dirty="0" smtClean="0"/>
          </a:p>
          <a:p>
            <a:r>
              <a:rPr lang="ru-RU" sz="3600" b="1" dirty="0" smtClean="0">
                <a:solidFill>
                  <a:srgbClr val="002060"/>
                </a:solidFill>
              </a:rPr>
              <a:t>3.Как вели себя ласточки?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4.Кто это увидел?</a:t>
            </a:r>
          </a:p>
          <a:p>
            <a:endParaRPr lang="ru-RU" sz="3600" b="1" dirty="0" smtClean="0"/>
          </a:p>
          <a:p>
            <a:r>
              <a:rPr lang="ru-RU" sz="3600" b="1" dirty="0" smtClean="0">
                <a:solidFill>
                  <a:srgbClr val="002060"/>
                </a:solidFill>
              </a:rPr>
              <a:t>5.Что сделал мальчик?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6.Как теперь вели себя птицы?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/>
              <a:t>       </a:t>
            </a:r>
            <a:r>
              <a:rPr lang="ru-RU" sz="3600" b="1" dirty="0" smtClean="0"/>
              <a:t>Над наличником окна было гнездо ласточек. </a:t>
            </a:r>
          </a:p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Однажды из гнезда выпал птенчик. Ласточки кружились над ним и звучно пищали.</a:t>
            </a:r>
          </a:p>
          <a:p>
            <a:pPr algn="just">
              <a:buNone/>
            </a:pPr>
            <a:r>
              <a:rPr lang="ru-RU" sz="3600" b="1" dirty="0" smtClean="0"/>
              <a:t>        Это увидел Петя. Он поднял птичку и посадил в гнездо. </a:t>
            </a:r>
          </a:p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Ласточки весело защебетали.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404664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Петина </a:t>
            </a:r>
            <a:r>
              <a:rPr lang="ru-RU" sz="4800" b="1" dirty="0" smtClean="0">
                <a:solidFill>
                  <a:srgbClr val="002060"/>
                </a:solidFill>
              </a:rPr>
              <a:t>помощь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516216" y="5949280"/>
            <a:ext cx="100811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3888432" cy="1143000"/>
          </a:xfrm>
        </p:spPr>
        <p:txBody>
          <a:bodyPr/>
          <a:lstStyle/>
          <a:p>
            <a:pPr algn="l"/>
            <a:r>
              <a:rPr lang="ru-RU" dirty="0" smtClean="0"/>
              <a:t>     </a:t>
            </a:r>
            <a:r>
              <a:rPr lang="ru-RU" b="1" dirty="0" smtClean="0"/>
              <a:t>План: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293096"/>
            <a:ext cx="4608512" cy="6480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4</a:t>
            </a:r>
            <a:r>
              <a:rPr lang="ru-RU" b="1" dirty="0"/>
              <a:t>. Радость птичек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70080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1.Гнездо ласточек.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256490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2.Падение птенчика.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335699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3.Петина помощь.</a:t>
            </a:r>
          </a:p>
        </p:txBody>
      </p:sp>
      <p:pic>
        <p:nvPicPr>
          <p:cNvPr id="8" name="Picture 6" descr="Картинки по запросу гнездо ласточе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1485" y="1196752"/>
            <a:ext cx="4412515" cy="333145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rId3" action="ppaction://hlinksldjump" highlightClick="1"/>
          </p:cNvPr>
          <p:cNvSpPr/>
          <p:nvPr/>
        </p:nvSpPr>
        <p:spPr>
          <a:xfrm rot="10800000">
            <a:off x="6444208" y="5589240"/>
            <a:ext cx="86409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/>
              <a:t>       </a:t>
            </a:r>
            <a:r>
              <a:rPr lang="ru-RU" sz="3600" b="1" dirty="0" smtClean="0"/>
              <a:t>На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b="1" dirty="0" smtClean="0"/>
              <a:t> н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ли</a:t>
            </a:r>
            <a:r>
              <a:rPr lang="ru-RU" sz="3600" b="1" dirty="0" smtClean="0">
                <a:solidFill>
                  <a:srgbClr val="FF0000"/>
                </a:solidFill>
              </a:rPr>
              <a:t>чн</a:t>
            </a:r>
            <a:r>
              <a:rPr lang="ru-RU" sz="3600" b="1" dirty="0" smtClean="0"/>
              <a:t>ик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м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кна было гн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здо ласт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ч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к. </a:t>
            </a:r>
          </a:p>
          <a:p>
            <a:pPr algn="just">
              <a:buNone/>
            </a:pPr>
            <a:r>
              <a:rPr lang="ru-RU" sz="3600" b="1" dirty="0" smtClean="0"/>
              <a:t>       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днажды и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 гн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зда выпал пте</a:t>
            </a:r>
            <a:r>
              <a:rPr lang="ru-RU" sz="3600" b="1" dirty="0" smtClean="0">
                <a:solidFill>
                  <a:srgbClr val="FF0000"/>
                </a:solidFill>
              </a:rPr>
              <a:t>нч</a:t>
            </a:r>
            <a:r>
              <a:rPr lang="ru-RU" sz="3600" b="1" dirty="0" smtClean="0"/>
              <a:t>ик. Ласт</a:t>
            </a:r>
            <a:r>
              <a:rPr lang="ru-RU" sz="3600" b="1" dirty="0" smtClean="0">
                <a:solidFill>
                  <a:srgbClr val="FF0000"/>
                </a:solidFill>
              </a:rPr>
              <a:t>очк</a:t>
            </a:r>
            <a:r>
              <a:rPr lang="ru-RU" sz="3600" b="1" dirty="0" smtClean="0"/>
              <a:t>и круж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лис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/>
              <a:t> на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b="1" dirty="0" smtClean="0"/>
              <a:t> ним и зву</a:t>
            </a:r>
            <a:r>
              <a:rPr lang="ru-RU" sz="3600" b="1" dirty="0" smtClean="0">
                <a:solidFill>
                  <a:srgbClr val="FF0000"/>
                </a:solidFill>
              </a:rPr>
              <a:t>чн</a:t>
            </a:r>
            <a:r>
              <a:rPr lang="ru-RU" sz="3600" b="1" dirty="0" smtClean="0"/>
              <a:t>о п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щ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ли.</a:t>
            </a:r>
          </a:p>
          <a:p>
            <a:pPr algn="just">
              <a:buNone/>
            </a:pPr>
            <a:r>
              <a:rPr lang="ru-RU" sz="3600" b="1" dirty="0" smtClean="0"/>
              <a:t>        Это увид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л </a:t>
            </a:r>
            <a:r>
              <a:rPr lang="ru-RU" sz="3600" b="1" dirty="0" smtClean="0">
                <a:solidFill>
                  <a:srgbClr val="FF0000"/>
                </a:solidFill>
              </a:rPr>
              <a:t>П</a:t>
            </a:r>
            <a:r>
              <a:rPr lang="ru-RU" sz="3600" b="1" dirty="0" smtClean="0"/>
              <a:t>етя. Он подн</a:t>
            </a:r>
            <a:r>
              <a:rPr lang="ru-RU" sz="3600" b="1" dirty="0" smtClean="0">
                <a:solidFill>
                  <a:srgbClr val="FF0000"/>
                </a:solidFill>
              </a:rPr>
              <a:t>я</a:t>
            </a:r>
            <a:r>
              <a:rPr lang="ru-RU" sz="3600" b="1" dirty="0" smtClean="0"/>
              <a:t>л пти</a:t>
            </a:r>
            <a:r>
              <a:rPr lang="ru-RU" sz="3600" b="1" dirty="0" smtClean="0">
                <a:solidFill>
                  <a:srgbClr val="FF0000"/>
                </a:solidFill>
              </a:rPr>
              <a:t>чк</a:t>
            </a:r>
            <a:r>
              <a:rPr lang="ru-RU" sz="3600" b="1" dirty="0" smtClean="0"/>
              <a:t>у и 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садил в гн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здо. Ласт</a:t>
            </a:r>
            <a:r>
              <a:rPr lang="ru-RU" sz="3600" b="1" dirty="0" smtClean="0">
                <a:solidFill>
                  <a:srgbClr val="FF0000"/>
                </a:solidFill>
              </a:rPr>
              <a:t>очк</a:t>
            </a:r>
            <a:r>
              <a:rPr lang="ru-RU" sz="3600" b="1" dirty="0" smtClean="0"/>
              <a:t>и вес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л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 защ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б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тали.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404664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Петина </a:t>
            </a:r>
            <a:r>
              <a:rPr lang="ru-RU" sz="4800" b="1" dirty="0" smtClean="0">
                <a:solidFill>
                  <a:srgbClr val="002060"/>
                </a:solidFill>
              </a:rPr>
              <a:t>помощь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311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Изложение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Мои помощники</vt:lpstr>
      <vt:lpstr>Презентацию разработал: учитель начальных классов Марина Евгеньевна Шубкина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Пользователь Windows</dc:creator>
  <cp:lastModifiedBy>Lenovo</cp:lastModifiedBy>
  <cp:revision>17</cp:revision>
  <dcterms:created xsi:type="dcterms:W3CDTF">2018-01-09T15:24:32Z</dcterms:created>
  <dcterms:modified xsi:type="dcterms:W3CDTF">2019-11-19T07:37:51Z</dcterms:modified>
</cp:coreProperties>
</file>