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0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1504-2166-4D0E-86BA-2DED08BEF029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02DF-ECFB-488D-A648-709396471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 меня это хорошо получается»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428868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HP Simplified Light" pitchFamily="34" charset="0"/>
              </a:rPr>
              <a:t>Руденя</a:t>
            </a:r>
            <a:r>
              <a:rPr lang="ru-RU" dirty="0" smtClean="0">
                <a:solidFill>
                  <a:schemeClr val="tx1"/>
                </a:solidFill>
                <a:latin typeface="HP Simplified Light" pitchFamily="34" charset="0"/>
              </a:rPr>
              <a:t> Анастасия Аркадьевна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HP Simplified Light" pitchFamily="34" charset="0"/>
              </a:rPr>
              <a:t>АОУ гимназия №13</a:t>
            </a:r>
          </a:p>
          <a:p>
            <a:r>
              <a:rPr lang="ru-RU" dirty="0" smtClean="0">
                <a:solidFill>
                  <a:schemeClr val="tx1"/>
                </a:solidFill>
                <a:latin typeface="HP Simplified Light" pitchFamily="34" charset="0"/>
              </a:rPr>
              <a:t>г. Долгопрудный</a:t>
            </a:r>
            <a:endParaRPr lang="ru-RU" dirty="0">
              <a:solidFill>
                <a:schemeClr val="tx1"/>
              </a:solidFill>
              <a:latin typeface="HP Simplified Light" pitchFamily="34" charset="0"/>
            </a:endParaRPr>
          </a:p>
        </p:txBody>
      </p:sp>
      <p:pic>
        <p:nvPicPr>
          <p:cNvPr id="5" name="Рисунок 4" descr="zuVJPOJQq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428625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1" y="214290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Лучшая награда – это результат и любовь детей!</a:t>
            </a:r>
          </a:p>
        </p:txBody>
      </p:sp>
      <p:pic>
        <p:nvPicPr>
          <p:cNvPr id="6" name="Рисунок 5" descr="7Xg6xH7Gi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90997" y="95227"/>
            <a:ext cx="3429023" cy="609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NRvZU-7U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07181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ердце 4"/>
          <p:cNvSpPr/>
          <p:nvPr/>
        </p:nvSpPr>
        <p:spPr>
          <a:xfrm>
            <a:off x="142844" y="0"/>
            <a:ext cx="8786874" cy="6858000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500174"/>
            <a:ext cx="59353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_4c1276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56" y="357167"/>
            <a:ext cx="266441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500570"/>
            <a:ext cx="6446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1214422"/>
            <a:ext cx="4366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Почему учитель физкультуры?</a:t>
            </a:r>
            <a:endParaRPr lang="ru-RU" sz="4800" dirty="0"/>
          </a:p>
        </p:txBody>
      </p:sp>
      <p:pic>
        <p:nvPicPr>
          <p:cNvPr id="7" name="Рисунок 6" descr="TufUkN35S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214312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357166"/>
            <a:ext cx="70723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 хочу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чтобы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ребенок любил мой предмет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сама должна любить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то, что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преподаю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тех, кому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преподаю.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14290"/>
            <a:ext cx="3238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Мотивация</a:t>
            </a:r>
          </a:p>
        </p:txBody>
      </p:sp>
      <p:pic>
        <p:nvPicPr>
          <p:cNvPr id="5" name="Рисунок 4" descr="IMG_3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6500826" cy="433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142852"/>
            <a:ext cx="6129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– твое богатство!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IMG_3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53578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429000"/>
            <a:ext cx="5143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64379" y="1107267"/>
            <a:ext cx="49292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RXZXdX4OB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3" y="2500306"/>
            <a:ext cx="533400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настасия\Downloads\xozKm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5992"/>
            <a:ext cx="57150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00365" y="285728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Разминка под музыку с комбинированными упражнениями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285728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Готов к труду и обороне (ГТО) -2016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этап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aMrQttnWB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14554"/>
            <a:ext cx="581025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52"/>
            <a:ext cx="6792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Готов к труду и обороне (ГТО) -2016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Региональный уровень</a:t>
            </a:r>
          </a:p>
        </p:txBody>
      </p:sp>
      <p:pic>
        <p:nvPicPr>
          <p:cNvPr id="5" name="Рисунок 4" descr="6hYZ8AdOS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14554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«У меня это хорошо получается»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меня это хорошо получается»</dc:title>
  <dc:creator>Анастасия</dc:creator>
  <cp:lastModifiedBy>Сидорова Татьяна Александровна</cp:lastModifiedBy>
  <cp:revision>37</cp:revision>
  <dcterms:created xsi:type="dcterms:W3CDTF">2017-10-15T09:42:28Z</dcterms:created>
  <dcterms:modified xsi:type="dcterms:W3CDTF">2018-10-24T11:28:33Z</dcterms:modified>
</cp:coreProperties>
</file>